
<file path=[Content_Types].xml><?xml version="1.0" encoding="utf-8"?>
<Types xmlns="http://schemas.openxmlformats.org/package/2006/content-types"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5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65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png>
</file>

<file path=ppt/media/image10.png>
</file>

<file path=ppt/media/image11.png>
</file>

<file path=ppt/media/image12.png>
</file>

<file path=ppt/media/image13.png>
</file>

<file path=ppt/media/image14.gi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what is an amplifier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what is this ic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quick circuit overview</a:t>
            </a:r>
            <a:endParaRPr/>
          </a:p>
        </p:txBody>
      </p:sp>
      <p:sp>
        <p:nvSpPr>
          <p:cNvPr id="152" name="Google Shape;152;p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dont go too in detail here</a:t>
            </a:r>
            <a:endParaRPr/>
          </a:p>
        </p:txBody>
      </p:sp>
      <p:sp>
        <p:nvSpPr>
          <p:cNvPr id="160" name="Google Shape;160;p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gcf1566b0d9_0_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5" name="Google Shape;175;gcf1566b0d9_0_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6" name="Google Shape;176;gcf1566b0d9_0_0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gced3d05ba3_1_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" name="Google Shape;189;gced3d05ba3_1_4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0" name="Google Shape;190;gced3d05ba3_1_4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gced3d05ba3_1_1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0" name="Google Shape;200;gced3d05ba3_1_15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1" name="Google Shape;201;gced3d05ba3_1_15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4.gif"/><Relationship Id="rId3" Type="http://schemas.openxmlformats.org/officeDocument/2006/relationships/image" Target="../media/image4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4.gif"/><Relationship Id="rId3" Type="http://schemas.openxmlformats.org/officeDocument/2006/relationships/image" Target="../media/image4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4.gif"/><Relationship Id="rId3" Type="http://schemas.openxmlformats.org/officeDocument/2006/relationships/image" Target="../media/image4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ver Alt">
  <p:cSld name="Cover Alt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Google Shape;17;p2"/>
          <p:cNvPicPr preferRelativeResize="0"/>
          <p:nvPr/>
        </p:nvPicPr>
        <p:blipFill rotWithShape="1">
          <a:blip r:embed="rId2">
            <a:alphaModFix amt="20000"/>
          </a:blip>
          <a:srcRect b="3261" l="7293" r="32246" t="-1536"/>
          <a:stretch/>
        </p:blipFill>
        <p:spPr>
          <a:xfrm rot="5400000">
            <a:off x="1608362" y="-1608363"/>
            <a:ext cx="5143500" cy="8360226"/>
          </a:xfrm>
          <a:prstGeom prst="rect">
            <a:avLst/>
          </a:prstGeom>
          <a:noFill/>
          <a:ln>
            <a:noFill/>
          </a:ln>
        </p:spPr>
      </p:pic>
      <p:sp>
        <p:nvSpPr>
          <p:cNvPr id="18" name="Google Shape;18;p2"/>
          <p:cNvSpPr/>
          <p:nvPr/>
        </p:nvSpPr>
        <p:spPr>
          <a:xfrm>
            <a:off x="-2255" y="0"/>
            <a:ext cx="8116389" cy="5143500"/>
          </a:xfrm>
          <a:prstGeom prst="snip1Rect">
            <a:avLst>
              <a:gd fmla="val 16667" name="adj"/>
            </a:avLst>
          </a:prstGeom>
          <a:solidFill>
            <a:schemeClr val="lt1">
              <a:alpha val="54901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9" name="Google Shape;19;p2"/>
          <p:cNvGrpSpPr/>
          <p:nvPr/>
        </p:nvGrpSpPr>
        <p:grpSpPr>
          <a:xfrm>
            <a:off x="7239485" y="0"/>
            <a:ext cx="1961158" cy="5143501"/>
            <a:chOff x="7239485" y="0"/>
            <a:chExt cx="1961158" cy="5143501"/>
          </a:xfrm>
        </p:grpSpPr>
        <p:sp>
          <p:nvSpPr>
            <p:cNvPr id="20" name="Google Shape;20;p2"/>
            <p:cNvSpPr/>
            <p:nvPr/>
          </p:nvSpPr>
          <p:spPr>
            <a:xfrm flipH="1">
              <a:off x="8037870" y="1"/>
              <a:ext cx="1162773" cy="5143500"/>
            </a:xfrm>
            <a:prstGeom prst="snip1Rect">
              <a:avLst>
                <a:gd fmla="val 50000" name="adj"/>
              </a:avLst>
            </a:prstGeom>
            <a:solidFill>
              <a:srgbClr val="004578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" name="Google Shape;21;p2"/>
            <p:cNvSpPr/>
            <p:nvPr/>
          </p:nvSpPr>
          <p:spPr>
            <a:xfrm flipH="1" rot="-5400000">
              <a:off x="7239485" y="0"/>
              <a:ext cx="1958904" cy="1958904"/>
            </a:xfrm>
            <a:prstGeom prst="rtTriangle">
              <a:avLst/>
            </a:prstGeom>
            <a:solidFill>
              <a:srgbClr val="004578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22" name="Google Shape;22;p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037140" y="200112"/>
            <a:ext cx="931635" cy="526201"/>
          </a:xfrm>
          <a:prstGeom prst="rect">
            <a:avLst/>
          </a:prstGeom>
          <a:noFill/>
          <a:ln>
            <a:noFill/>
          </a:ln>
        </p:spPr>
      </p:pic>
      <p:sp>
        <p:nvSpPr>
          <p:cNvPr id="23" name="Google Shape;23;p2"/>
          <p:cNvSpPr txBox="1"/>
          <p:nvPr>
            <p:ph idx="1" type="subTitle"/>
          </p:nvPr>
        </p:nvSpPr>
        <p:spPr>
          <a:xfrm>
            <a:off x="627333" y="3566931"/>
            <a:ext cx="6898820" cy="90486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SzPts val="2600"/>
              <a:buNone/>
              <a:defRPr b="1" i="1" sz="2600">
                <a:solidFill>
                  <a:srgbClr val="01B4E3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500"/>
              <a:buNone/>
              <a:defRPr sz="1500"/>
            </a:lvl2pPr>
            <a:lvl3pPr lvl="2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350"/>
              <a:buNone/>
              <a:defRPr sz="1350"/>
            </a:lvl3pPr>
            <a:lvl4pPr lvl="3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200"/>
              <a:buNone/>
              <a:defRPr sz="1200"/>
            </a:lvl4pPr>
            <a:lvl5pPr lvl="4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200"/>
              <a:buNone/>
              <a:defRPr sz="1200"/>
            </a:lvl5pPr>
            <a:lvl6pPr lvl="5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6pPr>
            <a:lvl7pPr lvl="6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7pPr>
            <a:lvl8pPr lvl="7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8pPr>
            <a:lvl9pPr lvl="8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9pPr>
          </a:lstStyle>
          <a:p/>
        </p:txBody>
      </p:sp>
      <p:sp>
        <p:nvSpPr>
          <p:cNvPr id="24" name="Google Shape;24;p2"/>
          <p:cNvSpPr txBox="1"/>
          <p:nvPr>
            <p:ph idx="2" type="body"/>
          </p:nvPr>
        </p:nvSpPr>
        <p:spPr>
          <a:xfrm>
            <a:off x="628650" y="4470919"/>
            <a:ext cx="6898821" cy="29702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SzPts val="1800"/>
              <a:buNone/>
              <a:defRPr b="1" i="1" sz="1800">
                <a:solidFill>
                  <a:srgbClr val="0073AE"/>
                </a:solidFill>
              </a:defRPr>
            </a:lvl1pPr>
            <a:lvl2pPr indent="-342900" lvl="1" marL="914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-"/>
              <a:defRPr/>
            </a:lvl2pPr>
            <a:lvl3pPr indent="-342900" lvl="2" marL="1371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▪"/>
              <a:defRPr/>
            </a:lvl4pPr>
            <a:lvl5pPr indent="-342900" lvl="4" marL="2286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o"/>
              <a:defRPr/>
            </a:lvl5pPr>
            <a:lvl6pPr indent="-3429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5" name="Google Shape;25;p2"/>
          <p:cNvSpPr/>
          <p:nvPr/>
        </p:nvSpPr>
        <p:spPr>
          <a:xfrm>
            <a:off x="-1" y="0"/>
            <a:ext cx="129473" cy="5143500"/>
          </a:xfrm>
          <a:prstGeom prst="rect">
            <a:avLst/>
          </a:prstGeom>
          <a:solidFill>
            <a:srgbClr val="004578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" name="Google Shape;26;p2"/>
          <p:cNvSpPr/>
          <p:nvPr>
            <p:ph idx="3" type="pic"/>
          </p:nvPr>
        </p:nvSpPr>
        <p:spPr>
          <a:xfrm>
            <a:off x="660498" y="1137684"/>
            <a:ext cx="5159294" cy="158114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0066A1"/>
              </a:buClr>
              <a:buSzPts val="1600"/>
              <a:buFont typeface="Merriweather Sans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0066A1"/>
              </a:buClr>
              <a:buSzPts val="1350"/>
              <a:buFont typeface="Merriweather Sans"/>
              <a:buChar char="-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0066A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0066A1"/>
              </a:buClr>
              <a:buSzPts val="1350"/>
              <a:buFont typeface="Noto Sans Symbols"/>
              <a:buChar char="▪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0066A1"/>
              </a:buClr>
              <a:buSzPts val="1350"/>
              <a:buFont typeface="Courier New"/>
              <a:buChar char="o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, Text, Bullets">
  <p:cSld name="Content, Text, Bullets"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1"/>
          <p:cNvSpPr txBox="1"/>
          <p:nvPr>
            <p:ph idx="1" type="body"/>
          </p:nvPr>
        </p:nvSpPr>
        <p:spPr>
          <a:xfrm>
            <a:off x="628650" y="1361923"/>
            <a:ext cx="3314336" cy="318194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SzPts val="900"/>
              <a:buNone/>
              <a:defRPr i="1" sz="900"/>
            </a:lvl1pPr>
            <a:lvl2pPr indent="-342900" lvl="1" marL="914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-"/>
              <a:defRPr/>
            </a:lvl2pPr>
            <a:lvl3pPr indent="-342900" lvl="2" marL="1371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▪"/>
              <a:defRPr/>
            </a:lvl4pPr>
            <a:lvl5pPr indent="-342900" lvl="4" marL="2286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o"/>
              <a:defRPr/>
            </a:lvl5pPr>
            <a:lvl6pPr indent="-3429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95" name="Google Shape;95;p11"/>
          <p:cNvSpPr txBox="1"/>
          <p:nvPr>
            <p:ph idx="2" type="body"/>
          </p:nvPr>
        </p:nvSpPr>
        <p:spPr>
          <a:xfrm>
            <a:off x="3999772" y="2320132"/>
            <a:ext cx="3886200" cy="225186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SzPts val="1800"/>
              <a:buChar char="▸"/>
              <a:defRPr/>
            </a:lvl1pPr>
            <a:lvl2pPr indent="-342900" lvl="1" marL="914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-"/>
              <a:defRPr/>
            </a:lvl2pPr>
            <a:lvl3pPr indent="-342900" lvl="2" marL="1371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▪"/>
              <a:defRPr/>
            </a:lvl4pPr>
            <a:lvl5pPr indent="-342900" lvl="4" marL="2286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o"/>
              <a:defRPr/>
            </a:lvl5pPr>
            <a:lvl6pPr indent="-3429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96" name="Google Shape;96;p11"/>
          <p:cNvSpPr txBox="1"/>
          <p:nvPr>
            <p:ph idx="3" type="body"/>
          </p:nvPr>
        </p:nvSpPr>
        <p:spPr>
          <a:xfrm>
            <a:off x="3999772" y="1369218"/>
            <a:ext cx="3886200" cy="8672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SzPts val="1400"/>
              <a:buNone/>
              <a:defRPr sz="1400"/>
            </a:lvl1pPr>
            <a:lvl2pPr indent="-314325" lvl="1" marL="914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350"/>
              <a:buChar char="-"/>
              <a:defRPr sz="1350"/>
            </a:lvl2pPr>
            <a:lvl3pPr indent="-314325" lvl="2" marL="1371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350"/>
              <a:buChar char="•"/>
              <a:defRPr sz="1350"/>
            </a:lvl3pPr>
            <a:lvl4pPr indent="-314325" lvl="3" marL="1828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350"/>
              <a:buChar char="▪"/>
              <a:defRPr sz="1350"/>
            </a:lvl4pPr>
            <a:lvl5pPr indent="-314325" lvl="4" marL="2286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350"/>
              <a:buChar char="o"/>
              <a:defRPr sz="1350"/>
            </a:lvl5pPr>
            <a:lvl6pPr indent="-3429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97" name="Google Shape;97;p11"/>
          <p:cNvSpPr txBox="1"/>
          <p:nvPr>
            <p:ph idx="12" type="sldNum"/>
          </p:nvPr>
        </p:nvSpPr>
        <p:spPr>
          <a:xfrm>
            <a:off x="222245" y="4782578"/>
            <a:ext cx="313582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l">
              <a:spcBef>
                <a:spcPts val="0"/>
              </a:spcBef>
              <a:buNone/>
              <a:defRPr/>
            </a:lvl1pPr>
            <a:lvl2pPr indent="0" lvl="1" marL="0" algn="l">
              <a:spcBef>
                <a:spcPts val="0"/>
              </a:spcBef>
              <a:buNone/>
              <a:defRPr/>
            </a:lvl2pPr>
            <a:lvl3pPr indent="0" lvl="2" marL="0" algn="l">
              <a:spcBef>
                <a:spcPts val="0"/>
              </a:spcBef>
              <a:buNone/>
              <a:defRPr/>
            </a:lvl3pPr>
            <a:lvl4pPr indent="0" lvl="3" marL="0" algn="l">
              <a:spcBef>
                <a:spcPts val="0"/>
              </a:spcBef>
              <a:buNone/>
              <a:defRPr/>
            </a:lvl4pPr>
            <a:lvl5pPr indent="0" lvl="4" marL="0" algn="l">
              <a:spcBef>
                <a:spcPts val="0"/>
              </a:spcBef>
              <a:buNone/>
              <a:defRPr/>
            </a:lvl5pPr>
            <a:lvl6pPr indent="0" lvl="5" marL="0" algn="l">
              <a:spcBef>
                <a:spcPts val="0"/>
              </a:spcBef>
              <a:buNone/>
              <a:defRPr/>
            </a:lvl6pPr>
            <a:lvl7pPr indent="0" lvl="6" marL="0" algn="l">
              <a:spcBef>
                <a:spcPts val="0"/>
              </a:spcBef>
              <a:buNone/>
              <a:defRPr/>
            </a:lvl7pPr>
            <a:lvl8pPr indent="0" lvl="7" marL="0" algn="l">
              <a:spcBef>
                <a:spcPts val="0"/>
              </a:spcBef>
              <a:buNone/>
              <a:defRPr/>
            </a:lvl8pPr>
            <a:lvl9pPr indent="0" lvl="8" marL="0" algn="l">
              <a:spcBef>
                <a:spcPts val="0"/>
              </a:spcBef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98" name="Google Shape;98;p11"/>
          <p:cNvSpPr txBox="1"/>
          <p:nvPr>
            <p:ph type="title"/>
          </p:nvPr>
        </p:nvSpPr>
        <p:spPr>
          <a:xfrm>
            <a:off x="628650" y="263241"/>
            <a:ext cx="6634132" cy="61039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66A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9" name="Google Shape;99;p11"/>
          <p:cNvSpPr txBox="1"/>
          <p:nvPr>
            <p:ph idx="4" type="body"/>
          </p:nvPr>
        </p:nvSpPr>
        <p:spPr>
          <a:xfrm>
            <a:off x="628600" y="933062"/>
            <a:ext cx="7257372" cy="2676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SzPts val="1800"/>
              <a:buNone/>
              <a:defRPr b="1" i="1" sz="1800">
                <a:solidFill>
                  <a:srgbClr val="01B4E3"/>
                </a:solidFill>
              </a:defRPr>
            </a:lvl1pPr>
            <a:lvl2pPr indent="-342900" lvl="1" marL="914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-"/>
              <a:defRPr/>
            </a:lvl2pPr>
            <a:lvl3pPr indent="-342900" lvl="2" marL="1371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▪"/>
              <a:defRPr/>
            </a:lvl4pPr>
            <a:lvl5pPr indent="-342900" lvl="4" marL="2286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o"/>
              <a:defRPr/>
            </a:lvl5pPr>
            <a:lvl6pPr indent="-3429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00" name="Google Shape;100;p11"/>
          <p:cNvSpPr/>
          <p:nvPr>
            <p:ph idx="5" type="pic"/>
          </p:nvPr>
        </p:nvSpPr>
        <p:spPr>
          <a:xfrm>
            <a:off x="627330" y="4557933"/>
            <a:ext cx="1665703" cy="52929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0066A1"/>
              </a:buClr>
              <a:buSzPts val="1000"/>
              <a:buFont typeface="Merriweather Sans"/>
              <a:buNone/>
              <a:defRPr b="1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0066A1"/>
              </a:buClr>
              <a:buSzPts val="1350"/>
              <a:buFont typeface="Merriweather Sans"/>
              <a:buChar char="-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0066A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0066A1"/>
              </a:buClr>
              <a:buSzPts val="1350"/>
              <a:buFont typeface="Noto Sans Symbols"/>
              <a:buChar char="▪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0066A1"/>
              </a:buClr>
              <a:buSzPts val="1350"/>
              <a:buFont typeface="Courier New"/>
              <a:buChar char="o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Content">
  <p:cSld name="Three Content"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2"/>
          <p:cNvSpPr txBox="1"/>
          <p:nvPr>
            <p:ph idx="1" type="body"/>
          </p:nvPr>
        </p:nvSpPr>
        <p:spPr>
          <a:xfrm>
            <a:off x="4629150" y="2929325"/>
            <a:ext cx="3256822" cy="162860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SzPts val="900"/>
              <a:buNone/>
              <a:defRPr i="1" sz="900"/>
            </a:lvl1pPr>
            <a:lvl2pPr indent="-342900" lvl="1" marL="914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-"/>
              <a:defRPr/>
            </a:lvl2pPr>
            <a:lvl3pPr indent="-342900" lvl="2" marL="1371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▪"/>
              <a:defRPr/>
            </a:lvl4pPr>
            <a:lvl5pPr indent="-342900" lvl="4" marL="2286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o"/>
              <a:defRPr/>
            </a:lvl5pPr>
            <a:lvl6pPr indent="-3429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03" name="Google Shape;103;p12"/>
          <p:cNvSpPr txBox="1"/>
          <p:nvPr>
            <p:ph idx="2" type="body"/>
          </p:nvPr>
        </p:nvSpPr>
        <p:spPr>
          <a:xfrm>
            <a:off x="628650" y="1369219"/>
            <a:ext cx="3886200" cy="144471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SzPts val="1800"/>
              <a:buChar char="▸"/>
              <a:defRPr/>
            </a:lvl1pPr>
            <a:lvl2pPr indent="-342900" lvl="1" marL="914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-"/>
              <a:defRPr/>
            </a:lvl2pPr>
            <a:lvl3pPr indent="-342900" lvl="2" marL="1371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▪"/>
              <a:defRPr/>
            </a:lvl4pPr>
            <a:lvl5pPr indent="-342900" lvl="4" marL="2286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o"/>
              <a:defRPr/>
            </a:lvl5pPr>
            <a:lvl6pPr indent="-3429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04" name="Google Shape;104;p12"/>
          <p:cNvSpPr txBox="1"/>
          <p:nvPr>
            <p:ph idx="3" type="body"/>
          </p:nvPr>
        </p:nvSpPr>
        <p:spPr>
          <a:xfrm>
            <a:off x="4629150" y="1385779"/>
            <a:ext cx="3256822" cy="142731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SzPts val="900"/>
              <a:buNone/>
              <a:defRPr i="1" sz="900"/>
            </a:lvl1pPr>
            <a:lvl2pPr indent="-342900" lvl="1" marL="914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-"/>
              <a:defRPr/>
            </a:lvl2pPr>
            <a:lvl3pPr indent="-342900" lvl="2" marL="1371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▪"/>
              <a:defRPr/>
            </a:lvl4pPr>
            <a:lvl5pPr indent="-342900" lvl="4" marL="2286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o"/>
              <a:defRPr/>
            </a:lvl5pPr>
            <a:lvl6pPr indent="-3429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05" name="Google Shape;105;p12"/>
          <p:cNvSpPr txBox="1"/>
          <p:nvPr>
            <p:ph idx="4" type="body"/>
          </p:nvPr>
        </p:nvSpPr>
        <p:spPr>
          <a:xfrm>
            <a:off x="628650" y="2929325"/>
            <a:ext cx="3886200" cy="162860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SzPts val="900"/>
              <a:buNone/>
              <a:defRPr i="1" sz="900"/>
            </a:lvl1pPr>
            <a:lvl2pPr indent="-342900" lvl="1" marL="914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-"/>
              <a:defRPr/>
            </a:lvl2pPr>
            <a:lvl3pPr indent="-342900" lvl="2" marL="1371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▪"/>
              <a:defRPr/>
            </a:lvl4pPr>
            <a:lvl5pPr indent="-342900" lvl="4" marL="2286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o"/>
              <a:defRPr/>
            </a:lvl5pPr>
            <a:lvl6pPr indent="-3429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06" name="Google Shape;106;p12"/>
          <p:cNvSpPr txBox="1"/>
          <p:nvPr>
            <p:ph idx="12" type="sldNum"/>
          </p:nvPr>
        </p:nvSpPr>
        <p:spPr>
          <a:xfrm>
            <a:off x="222245" y="4782578"/>
            <a:ext cx="313582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l">
              <a:spcBef>
                <a:spcPts val="0"/>
              </a:spcBef>
              <a:buNone/>
              <a:defRPr/>
            </a:lvl1pPr>
            <a:lvl2pPr indent="0" lvl="1" marL="0" algn="l">
              <a:spcBef>
                <a:spcPts val="0"/>
              </a:spcBef>
              <a:buNone/>
              <a:defRPr/>
            </a:lvl2pPr>
            <a:lvl3pPr indent="0" lvl="2" marL="0" algn="l">
              <a:spcBef>
                <a:spcPts val="0"/>
              </a:spcBef>
              <a:buNone/>
              <a:defRPr/>
            </a:lvl3pPr>
            <a:lvl4pPr indent="0" lvl="3" marL="0" algn="l">
              <a:spcBef>
                <a:spcPts val="0"/>
              </a:spcBef>
              <a:buNone/>
              <a:defRPr/>
            </a:lvl4pPr>
            <a:lvl5pPr indent="0" lvl="4" marL="0" algn="l">
              <a:spcBef>
                <a:spcPts val="0"/>
              </a:spcBef>
              <a:buNone/>
              <a:defRPr/>
            </a:lvl5pPr>
            <a:lvl6pPr indent="0" lvl="5" marL="0" algn="l">
              <a:spcBef>
                <a:spcPts val="0"/>
              </a:spcBef>
              <a:buNone/>
              <a:defRPr/>
            </a:lvl6pPr>
            <a:lvl7pPr indent="0" lvl="6" marL="0" algn="l">
              <a:spcBef>
                <a:spcPts val="0"/>
              </a:spcBef>
              <a:buNone/>
              <a:defRPr/>
            </a:lvl7pPr>
            <a:lvl8pPr indent="0" lvl="7" marL="0" algn="l">
              <a:spcBef>
                <a:spcPts val="0"/>
              </a:spcBef>
              <a:buNone/>
              <a:defRPr/>
            </a:lvl8pPr>
            <a:lvl9pPr indent="0" lvl="8" marL="0" algn="l">
              <a:spcBef>
                <a:spcPts val="0"/>
              </a:spcBef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07" name="Google Shape;107;p12"/>
          <p:cNvSpPr txBox="1"/>
          <p:nvPr>
            <p:ph type="title"/>
          </p:nvPr>
        </p:nvSpPr>
        <p:spPr>
          <a:xfrm>
            <a:off x="628650" y="263241"/>
            <a:ext cx="6634132" cy="61039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66A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8" name="Google Shape;108;p12"/>
          <p:cNvSpPr txBox="1"/>
          <p:nvPr>
            <p:ph idx="5" type="body"/>
          </p:nvPr>
        </p:nvSpPr>
        <p:spPr>
          <a:xfrm>
            <a:off x="628600" y="933062"/>
            <a:ext cx="7257372" cy="2676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SzPts val="1800"/>
              <a:buNone/>
              <a:defRPr b="1" i="1" sz="1800">
                <a:solidFill>
                  <a:srgbClr val="01B4E3"/>
                </a:solidFill>
              </a:defRPr>
            </a:lvl1pPr>
            <a:lvl2pPr indent="-342900" lvl="1" marL="914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-"/>
              <a:defRPr/>
            </a:lvl2pPr>
            <a:lvl3pPr indent="-342900" lvl="2" marL="1371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▪"/>
              <a:defRPr/>
            </a:lvl4pPr>
            <a:lvl5pPr indent="-342900" lvl="4" marL="2286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o"/>
              <a:defRPr/>
            </a:lvl5pPr>
            <a:lvl6pPr indent="-3429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">
  <p:cSld name="Table"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3"/>
          <p:cNvSpPr txBox="1"/>
          <p:nvPr>
            <p:ph idx="1" type="body"/>
          </p:nvPr>
        </p:nvSpPr>
        <p:spPr>
          <a:xfrm>
            <a:off x="628651" y="1369219"/>
            <a:ext cx="3019523" cy="317464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SzPts val="1800"/>
              <a:buChar char="▸"/>
              <a:defRPr/>
            </a:lvl1pPr>
            <a:lvl2pPr indent="-342900" lvl="1" marL="914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-"/>
              <a:defRPr/>
            </a:lvl2pPr>
            <a:lvl3pPr indent="-342900" lvl="2" marL="1371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▪"/>
              <a:defRPr/>
            </a:lvl4pPr>
            <a:lvl5pPr indent="-342900" lvl="4" marL="2286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o"/>
              <a:defRPr/>
            </a:lvl5pPr>
            <a:lvl6pPr indent="-3429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11" name="Google Shape;111;p13"/>
          <p:cNvSpPr txBox="1"/>
          <p:nvPr>
            <p:ph idx="12" type="sldNum"/>
          </p:nvPr>
        </p:nvSpPr>
        <p:spPr>
          <a:xfrm>
            <a:off x="222245" y="4782578"/>
            <a:ext cx="313582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l">
              <a:spcBef>
                <a:spcPts val="0"/>
              </a:spcBef>
              <a:buNone/>
              <a:defRPr/>
            </a:lvl1pPr>
            <a:lvl2pPr indent="0" lvl="1" marL="0" algn="l">
              <a:spcBef>
                <a:spcPts val="0"/>
              </a:spcBef>
              <a:buNone/>
              <a:defRPr/>
            </a:lvl2pPr>
            <a:lvl3pPr indent="0" lvl="2" marL="0" algn="l">
              <a:spcBef>
                <a:spcPts val="0"/>
              </a:spcBef>
              <a:buNone/>
              <a:defRPr/>
            </a:lvl3pPr>
            <a:lvl4pPr indent="0" lvl="3" marL="0" algn="l">
              <a:spcBef>
                <a:spcPts val="0"/>
              </a:spcBef>
              <a:buNone/>
              <a:defRPr/>
            </a:lvl4pPr>
            <a:lvl5pPr indent="0" lvl="4" marL="0" algn="l">
              <a:spcBef>
                <a:spcPts val="0"/>
              </a:spcBef>
              <a:buNone/>
              <a:defRPr/>
            </a:lvl5pPr>
            <a:lvl6pPr indent="0" lvl="5" marL="0" algn="l">
              <a:spcBef>
                <a:spcPts val="0"/>
              </a:spcBef>
              <a:buNone/>
              <a:defRPr/>
            </a:lvl6pPr>
            <a:lvl7pPr indent="0" lvl="6" marL="0" algn="l">
              <a:spcBef>
                <a:spcPts val="0"/>
              </a:spcBef>
              <a:buNone/>
              <a:defRPr/>
            </a:lvl7pPr>
            <a:lvl8pPr indent="0" lvl="7" marL="0" algn="l">
              <a:spcBef>
                <a:spcPts val="0"/>
              </a:spcBef>
              <a:buNone/>
              <a:defRPr/>
            </a:lvl8pPr>
            <a:lvl9pPr indent="0" lvl="8" marL="0" algn="l">
              <a:spcBef>
                <a:spcPts val="0"/>
              </a:spcBef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12" name="Google Shape;112;p13"/>
          <p:cNvSpPr txBox="1"/>
          <p:nvPr>
            <p:ph type="title"/>
          </p:nvPr>
        </p:nvSpPr>
        <p:spPr>
          <a:xfrm>
            <a:off x="628650" y="263241"/>
            <a:ext cx="6634132" cy="61039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66A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3" name="Google Shape;113;p13"/>
          <p:cNvSpPr txBox="1"/>
          <p:nvPr>
            <p:ph idx="2" type="body"/>
          </p:nvPr>
        </p:nvSpPr>
        <p:spPr>
          <a:xfrm>
            <a:off x="628600" y="933062"/>
            <a:ext cx="7257372" cy="2676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SzPts val="1800"/>
              <a:buNone/>
              <a:defRPr b="1" i="1" sz="1800">
                <a:solidFill>
                  <a:srgbClr val="01B4E3"/>
                </a:solidFill>
              </a:defRPr>
            </a:lvl1pPr>
            <a:lvl2pPr indent="-342900" lvl="1" marL="914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-"/>
              <a:defRPr/>
            </a:lvl2pPr>
            <a:lvl3pPr indent="-342900" lvl="2" marL="1371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▪"/>
              <a:defRPr/>
            </a:lvl4pPr>
            <a:lvl5pPr indent="-342900" lvl="4" marL="2286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o"/>
              <a:defRPr/>
            </a:lvl5pPr>
            <a:lvl6pPr indent="-3429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14" name="Google Shape;114;p13"/>
          <p:cNvSpPr/>
          <p:nvPr>
            <p:ph idx="3" type="pic"/>
          </p:nvPr>
        </p:nvSpPr>
        <p:spPr>
          <a:xfrm>
            <a:off x="627330" y="4557933"/>
            <a:ext cx="1665703" cy="52929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0066A1"/>
              </a:buClr>
              <a:buSzPts val="1000"/>
              <a:buFont typeface="Merriweather Sans"/>
              <a:buNone/>
              <a:defRPr b="1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0066A1"/>
              </a:buClr>
              <a:buSzPts val="1350"/>
              <a:buFont typeface="Merriweather Sans"/>
              <a:buChar char="-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0066A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0066A1"/>
              </a:buClr>
              <a:buSzPts val="1350"/>
              <a:buFont typeface="Noto Sans Symbols"/>
              <a:buChar char="▪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0066A1"/>
              </a:buClr>
              <a:buSzPts val="1350"/>
              <a:buFont typeface="Courier New"/>
              <a:buChar char="o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hoto with Caption">
  <p:cSld name="Photo with Caption"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14"/>
          <p:cNvSpPr txBox="1"/>
          <p:nvPr>
            <p:ph idx="1" type="body"/>
          </p:nvPr>
        </p:nvSpPr>
        <p:spPr>
          <a:xfrm>
            <a:off x="4629150" y="1369219"/>
            <a:ext cx="3256822" cy="31887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SzPts val="1800"/>
              <a:buChar char="▸"/>
              <a:defRPr/>
            </a:lvl1pPr>
            <a:lvl2pPr indent="-342900" lvl="1" marL="914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-"/>
              <a:defRPr/>
            </a:lvl2pPr>
            <a:lvl3pPr indent="-342900" lvl="2" marL="1371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▪"/>
              <a:defRPr/>
            </a:lvl4pPr>
            <a:lvl5pPr indent="-342900" lvl="4" marL="2286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o"/>
              <a:defRPr/>
            </a:lvl5pPr>
            <a:lvl6pPr indent="-3429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17" name="Google Shape;117;p14"/>
          <p:cNvSpPr txBox="1"/>
          <p:nvPr>
            <p:ph idx="2" type="body"/>
          </p:nvPr>
        </p:nvSpPr>
        <p:spPr>
          <a:xfrm>
            <a:off x="628650" y="3649855"/>
            <a:ext cx="3886200" cy="89401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SzPts val="1400"/>
              <a:buNone/>
              <a:defRPr sz="1400"/>
            </a:lvl1pPr>
            <a:lvl2pPr indent="-314325" lvl="1" marL="914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350"/>
              <a:buChar char="-"/>
              <a:defRPr sz="1350"/>
            </a:lvl2pPr>
            <a:lvl3pPr indent="-314325" lvl="2" marL="1371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350"/>
              <a:buChar char="•"/>
              <a:defRPr sz="1350"/>
            </a:lvl3pPr>
            <a:lvl4pPr indent="-314325" lvl="3" marL="1828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350"/>
              <a:buChar char="▪"/>
              <a:defRPr sz="1350"/>
            </a:lvl4pPr>
            <a:lvl5pPr indent="-314325" lvl="4" marL="2286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350"/>
              <a:buChar char="o"/>
              <a:defRPr sz="1350"/>
            </a:lvl5pPr>
            <a:lvl6pPr indent="-3429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18" name="Google Shape;118;p14"/>
          <p:cNvSpPr/>
          <p:nvPr>
            <p:ph idx="3" type="pic"/>
          </p:nvPr>
        </p:nvSpPr>
        <p:spPr>
          <a:xfrm>
            <a:off x="628650" y="1369219"/>
            <a:ext cx="3886200" cy="222239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0066A1"/>
              </a:buClr>
              <a:buSzPts val="900"/>
              <a:buFont typeface="Merriweather Sans"/>
              <a:buNone/>
              <a:defRPr b="0" i="1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0066A1"/>
              </a:buClr>
              <a:buSzPts val="1350"/>
              <a:buFont typeface="Merriweather Sans"/>
              <a:buChar char="-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0066A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0066A1"/>
              </a:buClr>
              <a:buSzPts val="1350"/>
              <a:buFont typeface="Noto Sans Symbols"/>
              <a:buChar char="▪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0066A1"/>
              </a:buClr>
              <a:buSzPts val="1350"/>
              <a:buFont typeface="Courier New"/>
              <a:buChar char="o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19" name="Google Shape;119;p14"/>
          <p:cNvSpPr txBox="1"/>
          <p:nvPr>
            <p:ph idx="12" type="sldNum"/>
          </p:nvPr>
        </p:nvSpPr>
        <p:spPr>
          <a:xfrm>
            <a:off x="222245" y="4782578"/>
            <a:ext cx="313582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l">
              <a:spcBef>
                <a:spcPts val="0"/>
              </a:spcBef>
              <a:buNone/>
              <a:defRPr/>
            </a:lvl1pPr>
            <a:lvl2pPr indent="0" lvl="1" marL="0" algn="l">
              <a:spcBef>
                <a:spcPts val="0"/>
              </a:spcBef>
              <a:buNone/>
              <a:defRPr/>
            </a:lvl2pPr>
            <a:lvl3pPr indent="0" lvl="2" marL="0" algn="l">
              <a:spcBef>
                <a:spcPts val="0"/>
              </a:spcBef>
              <a:buNone/>
              <a:defRPr/>
            </a:lvl3pPr>
            <a:lvl4pPr indent="0" lvl="3" marL="0" algn="l">
              <a:spcBef>
                <a:spcPts val="0"/>
              </a:spcBef>
              <a:buNone/>
              <a:defRPr/>
            </a:lvl4pPr>
            <a:lvl5pPr indent="0" lvl="4" marL="0" algn="l">
              <a:spcBef>
                <a:spcPts val="0"/>
              </a:spcBef>
              <a:buNone/>
              <a:defRPr/>
            </a:lvl5pPr>
            <a:lvl6pPr indent="0" lvl="5" marL="0" algn="l">
              <a:spcBef>
                <a:spcPts val="0"/>
              </a:spcBef>
              <a:buNone/>
              <a:defRPr/>
            </a:lvl6pPr>
            <a:lvl7pPr indent="0" lvl="6" marL="0" algn="l">
              <a:spcBef>
                <a:spcPts val="0"/>
              </a:spcBef>
              <a:buNone/>
              <a:defRPr/>
            </a:lvl7pPr>
            <a:lvl8pPr indent="0" lvl="7" marL="0" algn="l">
              <a:spcBef>
                <a:spcPts val="0"/>
              </a:spcBef>
              <a:buNone/>
              <a:defRPr/>
            </a:lvl8pPr>
            <a:lvl9pPr indent="0" lvl="8" marL="0" algn="l">
              <a:spcBef>
                <a:spcPts val="0"/>
              </a:spcBef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20" name="Google Shape;120;p14"/>
          <p:cNvSpPr txBox="1"/>
          <p:nvPr>
            <p:ph type="title"/>
          </p:nvPr>
        </p:nvSpPr>
        <p:spPr>
          <a:xfrm>
            <a:off x="628650" y="263241"/>
            <a:ext cx="6634132" cy="61039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66A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1" name="Google Shape;121;p14"/>
          <p:cNvSpPr txBox="1"/>
          <p:nvPr>
            <p:ph idx="4" type="body"/>
          </p:nvPr>
        </p:nvSpPr>
        <p:spPr>
          <a:xfrm>
            <a:off x="628600" y="933062"/>
            <a:ext cx="7257372" cy="2676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SzPts val="1800"/>
              <a:buNone/>
              <a:defRPr b="1" i="1" sz="1800">
                <a:solidFill>
                  <a:srgbClr val="01B4E3"/>
                </a:solidFill>
              </a:defRPr>
            </a:lvl1pPr>
            <a:lvl2pPr indent="-342900" lvl="1" marL="914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-"/>
              <a:defRPr/>
            </a:lvl2pPr>
            <a:lvl3pPr indent="-342900" lvl="2" marL="1371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▪"/>
              <a:defRPr/>
            </a:lvl4pPr>
            <a:lvl5pPr indent="-342900" lvl="4" marL="2286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o"/>
              <a:defRPr/>
            </a:lvl5pPr>
            <a:lvl6pPr indent="-3429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22" name="Google Shape;122;p14"/>
          <p:cNvSpPr/>
          <p:nvPr>
            <p:ph idx="5" type="pic"/>
          </p:nvPr>
        </p:nvSpPr>
        <p:spPr>
          <a:xfrm>
            <a:off x="627330" y="4557933"/>
            <a:ext cx="1665703" cy="52929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0066A1"/>
              </a:buClr>
              <a:buSzPts val="1000"/>
              <a:buFont typeface="Merriweather Sans"/>
              <a:buNone/>
              <a:defRPr b="1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0066A1"/>
              </a:buClr>
              <a:buSzPts val="1350"/>
              <a:buFont typeface="Merriweather Sans"/>
              <a:buChar char="-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0066A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0066A1"/>
              </a:buClr>
              <a:buSzPts val="1350"/>
              <a:buFont typeface="Noto Sans Symbols"/>
              <a:buChar char="▪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0066A1"/>
              </a:buClr>
              <a:buSzPts val="1350"/>
              <a:buFont typeface="Courier New"/>
              <a:buChar char="o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15"/>
          <p:cNvSpPr txBox="1"/>
          <p:nvPr>
            <p:ph idx="12" type="sldNum"/>
          </p:nvPr>
        </p:nvSpPr>
        <p:spPr>
          <a:xfrm>
            <a:off x="222245" y="4782578"/>
            <a:ext cx="313582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l">
              <a:spcBef>
                <a:spcPts val="0"/>
              </a:spcBef>
              <a:buNone/>
              <a:defRPr/>
            </a:lvl1pPr>
            <a:lvl2pPr indent="0" lvl="1" marL="0" algn="l">
              <a:spcBef>
                <a:spcPts val="0"/>
              </a:spcBef>
              <a:buNone/>
              <a:defRPr/>
            </a:lvl2pPr>
            <a:lvl3pPr indent="0" lvl="2" marL="0" algn="l">
              <a:spcBef>
                <a:spcPts val="0"/>
              </a:spcBef>
              <a:buNone/>
              <a:defRPr/>
            </a:lvl3pPr>
            <a:lvl4pPr indent="0" lvl="3" marL="0" algn="l">
              <a:spcBef>
                <a:spcPts val="0"/>
              </a:spcBef>
              <a:buNone/>
              <a:defRPr/>
            </a:lvl4pPr>
            <a:lvl5pPr indent="0" lvl="4" marL="0" algn="l">
              <a:spcBef>
                <a:spcPts val="0"/>
              </a:spcBef>
              <a:buNone/>
              <a:defRPr/>
            </a:lvl5pPr>
            <a:lvl6pPr indent="0" lvl="5" marL="0" algn="l">
              <a:spcBef>
                <a:spcPts val="0"/>
              </a:spcBef>
              <a:buNone/>
              <a:defRPr/>
            </a:lvl6pPr>
            <a:lvl7pPr indent="0" lvl="6" marL="0" algn="l">
              <a:spcBef>
                <a:spcPts val="0"/>
              </a:spcBef>
              <a:buNone/>
              <a:defRPr/>
            </a:lvl7pPr>
            <a:lvl8pPr indent="0" lvl="7" marL="0" algn="l">
              <a:spcBef>
                <a:spcPts val="0"/>
              </a:spcBef>
              <a:buNone/>
              <a:defRPr/>
            </a:lvl8pPr>
            <a:lvl9pPr indent="0" lvl="8" marL="0" algn="l">
              <a:spcBef>
                <a:spcPts val="0"/>
              </a:spcBef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25" name="Google Shape;125;p15"/>
          <p:cNvSpPr/>
          <p:nvPr>
            <p:ph idx="2" type="pic"/>
          </p:nvPr>
        </p:nvSpPr>
        <p:spPr>
          <a:xfrm>
            <a:off x="627330" y="4557933"/>
            <a:ext cx="1665703" cy="52929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0066A1"/>
              </a:buClr>
              <a:buSzPts val="1000"/>
              <a:buFont typeface="Merriweather Sans"/>
              <a:buNone/>
              <a:defRPr b="1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0066A1"/>
              </a:buClr>
              <a:buSzPts val="1350"/>
              <a:buFont typeface="Merriweather Sans"/>
              <a:buChar char="-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0066A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0066A1"/>
              </a:buClr>
              <a:buSzPts val="1350"/>
              <a:buFont typeface="Noto Sans Symbols"/>
              <a:buChar char="▪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0066A1"/>
              </a:buClr>
              <a:buSzPts val="1350"/>
              <a:buFont typeface="Courier New"/>
              <a:buChar char="o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xt, Bullets">
  <p:cSld name="Text, Bullets"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16"/>
          <p:cNvSpPr txBox="1"/>
          <p:nvPr>
            <p:ph idx="1" type="body"/>
          </p:nvPr>
        </p:nvSpPr>
        <p:spPr>
          <a:xfrm>
            <a:off x="628650" y="2128100"/>
            <a:ext cx="7257322" cy="187895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SzPts val="1800"/>
              <a:buChar char="▸"/>
              <a:defRPr/>
            </a:lvl1pPr>
            <a:lvl2pPr indent="-342900" lvl="1" marL="914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-"/>
              <a:defRPr/>
            </a:lvl2pPr>
            <a:lvl3pPr indent="-342900" lvl="2" marL="1371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▪"/>
              <a:defRPr/>
            </a:lvl4pPr>
            <a:lvl5pPr indent="-342900" lvl="4" marL="2286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o"/>
              <a:defRPr/>
            </a:lvl5pPr>
            <a:lvl6pPr indent="-3429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28" name="Google Shape;128;p16"/>
          <p:cNvSpPr txBox="1"/>
          <p:nvPr>
            <p:ph idx="2" type="body"/>
          </p:nvPr>
        </p:nvSpPr>
        <p:spPr>
          <a:xfrm>
            <a:off x="628650" y="1369219"/>
            <a:ext cx="7257322" cy="67181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SzPts val="1400"/>
              <a:buNone/>
              <a:defRPr sz="1400"/>
            </a:lvl1pPr>
            <a:lvl2pPr indent="-314325" lvl="1" marL="914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350"/>
              <a:buChar char="-"/>
              <a:defRPr sz="1350"/>
            </a:lvl2pPr>
            <a:lvl3pPr indent="-314325" lvl="2" marL="1371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350"/>
              <a:buChar char="•"/>
              <a:defRPr sz="1350"/>
            </a:lvl3pPr>
            <a:lvl4pPr indent="-314325" lvl="3" marL="1828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350"/>
              <a:buChar char="▪"/>
              <a:defRPr sz="1350"/>
            </a:lvl4pPr>
            <a:lvl5pPr indent="-314325" lvl="4" marL="2286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350"/>
              <a:buChar char="o"/>
              <a:defRPr sz="1350"/>
            </a:lvl5pPr>
            <a:lvl6pPr indent="-3429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29" name="Google Shape;129;p16"/>
          <p:cNvSpPr txBox="1"/>
          <p:nvPr>
            <p:ph idx="3" type="body"/>
          </p:nvPr>
        </p:nvSpPr>
        <p:spPr>
          <a:xfrm>
            <a:off x="628650" y="4023778"/>
            <a:ext cx="7257322" cy="49716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SzPts val="1400"/>
              <a:buNone/>
              <a:defRPr b="1" i="1" sz="1400">
                <a:solidFill>
                  <a:srgbClr val="0066A1"/>
                </a:solidFill>
              </a:defRPr>
            </a:lvl1pPr>
            <a:lvl2pPr indent="-314325" lvl="1" marL="914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350"/>
              <a:buChar char="-"/>
              <a:defRPr sz="1350"/>
            </a:lvl2pPr>
            <a:lvl3pPr indent="-314325" lvl="2" marL="1371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350"/>
              <a:buChar char="•"/>
              <a:defRPr sz="1350"/>
            </a:lvl3pPr>
            <a:lvl4pPr indent="-314325" lvl="3" marL="1828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350"/>
              <a:buChar char="▪"/>
              <a:defRPr sz="1350"/>
            </a:lvl4pPr>
            <a:lvl5pPr indent="-314325" lvl="4" marL="2286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350"/>
              <a:buChar char="o"/>
              <a:defRPr sz="1350"/>
            </a:lvl5pPr>
            <a:lvl6pPr indent="-3429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30" name="Google Shape;130;p16"/>
          <p:cNvSpPr txBox="1"/>
          <p:nvPr>
            <p:ph idx="12" type="sldNum"/>
          </p:nvPr>
        </p:nvSpPr>
        <p:spPr>
          <a:xfrm>
            <a:off x="222245" y="4782578"/>
            <a:ext cx="313582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l">
              <a:spcBef>
                <a:spcPts val="0"/>
              </a:spcBef>
              <a:buNone/>
              <a:defRPr/>
            </a:lvl1pPr>
            <a:lvl2pPr indent="0" lvl="1" marL="0" algn="l">
              <a:spcBef>
                <a:spcPts val="0"/>
              </a:spcBef>
              <a:buNone/>
              <a:defRPr/>
            </a:lvl2pPr>
            <a:lvl3pPr indent="0" lvl="2" marL="0" algn="l">
              <a:spcBef>
                <a:spcPts val="0"/>
              </a:spcBef>
              <a:buNone/>
              <a:defRPr/>
            </a:lvl3pPr>
            <a:lvl4pPr indent="0" lvl="3" marL="0" algn="l">
              <a:spcBef>
                <a:spcPts val="0"/>
              </a:spcBef>
              <a:buNone/>
              <a:defRPr/>
            </a:lvl4pPr>
            <a:lvl5pPr indent="0" lvl="4" marL="0" algn="l">
              <a:spcBef>
                <a:spcPts val="0"/>
              </a:spcBef>
              <a:buNone/>
              <a:defRPr/>
            </a:lvl5pPr>
            <a:lvl6pPr indent="0" lvl="5" marL="0" algn="l">
              <a:spcBef>
                <a:spcPts val="0"/>
              </a:spcBef>
              <a:buNone/>
              <a:defRPr/>
            </a:lvl6pPr>
            <a:lvl7pPr indent="0" lvl="6" marL="0" algn="l">
              <a:spcBef>
                <a:spcPts val="0"/>
              </a:spcBef>
              <a:buNone/>
              <a:defRPr/>
            </a:lvl7pPr>
            <a:lvl8pPr indent="0" lvl="7" marL="0" algn="l">
              <a:spcBef>
                <a:spcPts val="0"/>
              </a:spcBef>
              <a:buNone/>
              <a:defRPr/>
            </a:lvl8pPr>
            <a:lvl9pPr indent="0" lvl="8" marL="0" algn="l">
              <a:spcBef>
                <a:spcPts val="0"/>
              </a:spcBef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31" name="Google Shape;131;p16"/>
          <p:cNvSpPr txBox="1"/>
          <p:nvPr>
            <p:ph type="title"/>
          </p:nvPr>
        </p:nvSpPr>
        <p:spPr>
          <a:xfrm>
            <a:off x="628650" y="263241"/>
            <a:ext cx="6634132" cy="61039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66A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2" name="Google Shape;132;p16"/>
          <p:cNvSpPr txBox="1"/>
          <p:nvPr>
            <p:ph idx="4" type="body"/>
          </p:nvPr>
        </p:nvSpPr>
        <p:spPr>
          <a:xfrm>
            <a:off x="628600" y="933062"/>
            <a:ext cx="7257372" cy="2676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SzPts val="1800"/>
              <a:buNone/>
              <a:defRPr b="1" i="1" sz="1800">
                <a:solidFill>
                  <a:srgbClr val="01B4E3"/>
                </a:solidFill>
              </a:defRPr>
            </a:lvl1pPr>
            <a:lvl2pPr indent="-342900" lvl="1" marL="914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-"/>
              <a:defRPr/>
            </a:lvl2pPr>
            <a:lvl3pPr indent="-342900" lvl="2" marL="1371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▪"/>
              <a:defRPr/>
            </a:lvl4pPr>
            <a:lvl5pPr indent="-342900" lvl="4" marL="2286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o"/>
              <a:defRPr/>
            </a:lvl5pPr>
            <a:lvl6pPr indent="-3429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33" name="Google Shape;133;p16"/>
          <p:cNvSpPr/>
          <p:nvPr>
            <p:ph idx="5" type="pic"/>
          </p:nvPr>
        </p:nvSpPr>
        <p:spPr>
          <a:xfrm>
            <a:off x="627330" y="4557933"/>
            <a:ext cx="1665703" cy="52929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0066A1"/>
              </a:buClr>
              <a:buSzPts val="1000"/>
              <a:buFont typeface="Merriweather Sans"/>
              <a:buNone/>
              <a:defRPr b="1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0066A1"/>
              </a:buClr>
              <a:buSzPts val="1350"/>
              <a:buFont typeface="Merriweather Sans"/>
              <a:buChar char="-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0066A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0066A1"/>
              </a:buClr>
              <a:buSzPts val="1350"/>
              <a:buFont typeface="Noto Sans Symbols"/>
              <a:buChar char="▪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0066A1"/>
              </a:buClr>
              <a:buSzPts val="1350"/>
              <a:buFont typeface="Courier New"/>
              <a:buChar char="o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xt, Bullets, Content">
  <p:cSld name="Text, Bullets, Content"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17"/>
          <p:cNvSpPr txBox="1"/>
          <p:nvPr>
            <p:ph idx="1" type="body"/>
          </p:nvPr>
        </p:nvSpPr>
        <p:spPr>
          <a:xfrm>
            <a:off x="628650" y="3004794"/>
            <a:ext cx="3886200" cy="151093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SzPts val="1800"/>
              <a:buChar char="▸"/>
              <a:defRPr/>
            </a:lvl1pPr>
            <a:lvl2pPr indent="-342900" lvl="1" marL="914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-"/>
              <a:defRPr/>
            </a:lvl2pPr>
            <a:lvl3pPr indent="-342900" lvl="2" marL="1371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▪"/>
              <a:defRPr/>
            </a:lvl4pPr>
            <a:lvl5pPr indent="-342900" lvl="4" marL="2286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o"/>
              <a:defRPr/>
            </a:lvl5pPr>
            <a:lvl6pPr indent="-3429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36" name="Google Shape;136;p17"/>
          <p:cNvSpPr txBox="1"/>
          <p:nvPr>
            <p:ph idx="2" type="body"/>
          </p:nvPr>
        </p:nvSpPr>
        <p:spPr>
          <a:xfrm>
            <a:off x="628650" y="1369219"/>
            <a:ext cx="7257322" cy="155642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SzPts val="1400"/>
              <a:buNone/>
              <a:defRPr sz="1400"/>
            </a:lvl1pPr>
            <a:lvl2pPr indent="-314325" lvl="1" marL="914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350"/>
              <a:buChar char="-"/>
              <a:defRPr sz="1350"/>
            </a:lvl2pPr>
            <a:lvl3pPr indent="-314325" lvl="2" marL="1371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350"/>
              <a:buChar char="•"/>
              <a:defRPr sz="1350"/>
            </a:lvl3pPr>
            <a:lvl4pPr indent="-314325" lvl="3" marL="1828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350"/>
              <a:buChar char="▪"/>
              <a:defRPr sz="1350"/>
            </a:lvl4pPr>
            <a:lvl5pPr indent="-314325" lvl="4" marL="2286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350"/>
              <a:buChar char="o"/>
              <a:defRPr sz="1350"/>
            </a:lvl5pPr>
            <a:lvl6pPr indent="-3429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37" name="Google Shape;137;p17"/>
          <p:cNvSpPr/>
          <p:nvPr>
            <p:ph idx="3" type="pic"/>
          </p:nvPr>
        </p:nvSpPr>
        <p:spPr>
          <a:xfrm>
            <a:off x="4629150" y="3004793"/>
            <a:ext cx="3256822" cy="151093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0066A1"/>
              </a:buClr>
              <a:buSzPts val="900"/>
              <a:buFont typeface="Merriweather Sans"/>
              <a:buNone/>
              <a:defRPr b="0" i="1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0066A1"/>
              </a:buClr>
              <a:buSzPts val="1350"/>
              <a:buFont typeface="Merriweather Sans"/>
              <a:buChar char="-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0066A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0066A1"/>
              </a:buClr>
              <a:buSzPts val="1350"/>
              <a:buFont typeface="Noto Sans Symbols"/>
              <a:buChar char="▪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0066A1"/>
              </a:buClr>
              <a:buSzPts val="1350"/>
              <a:buFont typeface="Courier New"/>
              <a:buChar char="o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8" name="Google Shape;138;p17"/>
          <p:cNvSpPr txBox="1"/>
          <p:nvPr>
            <p:ph idx="12" type="sldNum"/>
          </p:nvPr>
        </p:nvSpPr>
        <p:spPr>
          <a:xfrm>
            <a:off x="222245" y="4782578"/>
            <a:ext cx="313582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l">
              <a:spcBef>
                <a:spcPts val="0"/>
              </a:spcBef>
              <a:buNone/>
              <a:defRPr/>
            </a:lvl1pPr>
            <a:lvl2pPr indent="0" lvl="1" marL="0" algn="l">
              <a:spcBef>
                <a:spcPts val="0"/>
              </a:spcBef>
              <a:buNone/>
              <a:defRPr/>
            </a:lvl2pPr>
            <a:lvl3pPr indent="0" lvl="2" marL="0" algn="l">
              <a:spcBef>
                <a:spcPts val="0"/>
              </a:spcBef>
              <a:buNone/>
              <a:defRPr/>
            </a:lvl3pPr>
            <a:lvl4pPr indent="0" lvl="3" marL="0" algn="l">
              <a:spcBef>
                <a:spcPts val="0"/>
              </a:spcBef>
              <a:buNone/>
              <a:defRPr/>
            </a:lvl4pPr>
            <a:lvl5pPr indent="0" lvl="4" marL="0" algn="l">
              <a:spcBef>
                <a:spcPts val="0"/>
              </a:spcBef>
              <a:buNone/>
              <a:defRPr/>
            </a:lvl5pPr>
            <a:lvl6pPr indent="0" lvl="5" marL="0" algn="l">
              <a:spcBef>
                <a:spcPts val="0"/>
              </a:spcBef>
              <a:buNone/>
              <a:defRPr/>
            </a:lvl6pPr>
            <a:lvl7pPr indent="0" lvl="6" marL="0" algn="l">
              <a:spcBef>
                <a:spcPts val="0"/>
              </a:spcBef>
              <a:buNone/>
              <a:defRPr/>
            </a:lvl7pPr>
            <a:lvl8pPr indent="0" lvl="7" marL="0" algn="l">
              <a:spcBef>
                <a:spcPts val="0"/>
              </a:spcBef>
              <a:buNone/>
              <a:defRPr/>
            </a:lvl8pPr>
            <a:lvl9pPr indent="0" lvl="8" marL="0" algn="l">
              <a:spcBef>
                <a:spcPts val="0"/>
              </a:spcBef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39" name="Google Shape;139;p17"/>
          <p:cNvSpPr txBox="1"/>
          <p:nvPr>
            <p:ph type="title"/>
          </p:nvPr>
        </p:nvSpPr>
        <p:spPr>
          <a:xfrm>
            <a:off x="628650" y="263241"/>
            <a:ext cx="6634132" cy="61039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66A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0" name="Google Shape;140;p17"/>
          <p:cNvSpPr txBox="1"/>
          <p:nvPr>
            <p:ph idx="4" type="body"/>
          </p:nvPr>
        </p:nvSpPr>
        <p:spPr>
          <a:xfrm>
            <a:off x="628600" y="933062"/>
            <a:ext cx="7257372" cy="2676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SzPts val="1800"/>
              <a:buNone/>
              <a:defRPr b="1" i="1" sz="1800">
                <a:solidFill>
                  <a:srgbClr val="01B4E3"/>
                </a:solidFill>
              </a:defRPr>
            </a:lvl1pPr>
            <a:lvl2pPr indent="-342900" lvl="1" marL="914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-"/>
              <a:defRPr/>
            </a:lvl2pPr>
            <a:lvl3pPr indent="-342900" lvl="2" marL="1371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▪"/>
              <a:defRPr/>
            </a:lvl4pPr>
            <a:lvl5pPr indent="-342900" lvl="4" marL="2286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o"/>
              <a:defRPr/>
            </a:lvl5pPr>
            <a:lvl6pPr indent="-3429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41" name="Google Shape;141;p17"/>
          <p:cNvSpPr/>
          <p:nvPr>
            <p:ph idx="5" type="pic"/>
          </p:nvPr>
        </p:nvSpPr>
        <p:spPr>
          <a:xfrm>
            <a:off x="627330" y="4557933"/>
            <a:ext cx="1665703" cy="52929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0066A1"/>
              </a:buClr>
              <a:buSzPts val="1000"/>
              <a:buFont typeface="Merriweather Sans"/>
              <a:buNone/>
              <a:defRPr b="1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0066A1"/>
              </a:buClr>
              <a:buSzPts val="1350"/>
              <a:buFont typeface="Merriweather Sans"/>
              <a:buChar char="-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0066A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0066A1"/>
              </a:buClr>
              <a:buSzPts val="1350"/>
              <a:buFont typeface="Noto Sans Symbols"/>
              <a:buChar char="▪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0066A1"/>
              </a:buClr>
              <a:buSzPts val="1350"/>
              <a:buFont typeface="Courier New"/>
              <a:buChar char="o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ullets and Image">
  <p:cSld name="Bullets and Image"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18"/>
          <p:cNvSpPr txBox="1"/>
          <p:nvPr>
            <p:ph idx="1" type="body"/>
          </p:nvPr>
        </p:nvSpPr>
        <p:spPr>
          <a:xfrm>
            <a:off x="628650" y="1369218"/>
            <a:ext cx="4473353" cy="216583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SzPts val="1800"/>
              <a:buChar char="▸"/>
              <a:defRPr/>
            </a:lvl1pPr>
            <a:lvl2pPr indent="-342900" lvl="1" marL="914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-"/>
              <a:defRPr/>
            </a:lvl2pPr>
            <a:lvl3pPr indent="-342900" lvl="2" marL="1371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▪"/>
              <a:defRPr/>
            </a:lvl4pPr>
            <a:lvl5pPr indent="-342900" lvl="4" marL="2286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o"/>
              <a:defRPr/>
            </a:lvl5pPr>
            <a:lvl6pPr indent="-3429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44" name="Google Shape;144;p18"/>
          <p:cNvSpPr txBox="1"/>
          <p:nvPr>
            <p:ph idx="2" type="body"/>
          </p:nvPr>
        </p:nvSpPr>
        <p:spPr>
          <a:xfrm>
            <a:off x="628650" y="3599358"/>
            <a:ext cx="4473353" cy="95036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SzPts val="1400"/>
              <a:buNone/>
              <a:defRPr b="1" sz="1400">
                <a:solidFill>
                  <a:srgbClr val="0066A1"/>
                </a:solidFill>
              </a:defRPr>
            </a:lvl1pPr>
            <a:lvl2pPr indent="-314325" lvl="1" marL="914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350"/>
              <a:buChar char="-"/>
              <a:defRPr sz="1350"/>
            </a:lvl2pPr>
            <a:lvl3pPr indent="-314325" lvl="2" marL="1371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350"/>
              <a:buChar char="•"/>
              <a:defRPr sz="1350"/>
            </a:lvl3pPr>
            <a:lvl4pPr indent="-314325" lvl="3" marL="1828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350"/>
              <a:buChar char="▪"/>
              <a:defRPr sz="1350"/>
            </a:lvl4pPr>
            <a:lvl5pPr indent="-314325" lvl="4" marL="2286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350"/>
              <a:buChar char="o"/>
              <a:defRPr sz="1350"/>
            </a:lvl5pPr>
            <a:lvl6pPr indent="-3429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45" name="Google Shape;145;p18"/>
          <p:cNvSpPr/>
          <p:nvPr>
            <p:ph idx="3" type="pic"/>
          </p:nvPr>
        </p:nvSpPr>
        <p:spPr>
          <a:xfrm>
            <a:off x="5188465" y="1369217"/>
            <a:ext cx="2697508" cy="318050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0066A1"/>
              </a:buClr>
              <a:buSzPts val="900"/>
              <a:buFont typeface="Merriweather Sans"/>
              <a:buNone/>
              <a:defRPr b="0" i="1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0066A1"/>
              </a:buClr>
              <a:buSzPts val="1350"/>
              <a:buFont typeface="Merriweather Sans"/>
              <a:buChar char="-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0066A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0066A1"/>
              </a:buClr>
              <a:buSzPts val="1350"/>
              <a:buFont typeface="Noto Sans Symbols"/>
              <a:buChar char="▪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0066A1"/>
              </a:buClr>
              <a:buSzPts val="1350"/>
              <a:buFont typeface="Courier New"/>
              <a:buChar char="o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6" name="Google Shape;146;p18"/>
          <p:cNvSpPr txBox="1"/>
          <p:nvPr>
            <p:ph idx="12" type="sldNum"/>
          </p:nvPr>
        </p:nvSpPr>
        <p:spPr>
          <a:xfrm>
            <a:off x="222245" y="4782578"/>
            <a:ext cx="313582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l">
              <a:spcBef>
                <a:spcPts val="0"/>
              </a:spcBef>
              <a:buNone/>
              <a:defRPr/>
            </a:lvl1pPr>
            <a:lvl2pPr indent="0" lvl="1" marL="0" algn="l">
              <a:spcBef>
                <a:spcPts val="0"/>
              </a:spcBef>
              <a:buNone/>
              <a:defRPr/>
            </a:lvl2pPr>
            <a:lvl3pPr indent="0" lvl="2" marL="0" algn="l">
              <a:spcBef>
                <a:spcPts val="0"/>
              </a:spcBef>
              <a:buNone/>
              <a:defRPr/>
            </a:lvl3pPr>
            <a:lvl4pPr indent="0" lvl="3" marL="0" algn="l">
              <a:spcBef>
                <a:spcPts val="0"/>
              </a:spcBef>
              <a:buNone/>
              <a:defRPr/>
            </a:lvl4pPr>
            <a:lvl5pPr indent="0" lvl="4" marL="0" algn="l">
              <a:spcBef>
                <a:spcPts val="0"/>
              </a:spcBef>
              <a:buNone/>
              <a:defRPr/>
            </a:lvl5pPr>
            <a:lvl6pPr indent="0" lvl="5" marL="0" algn="l">
              <a:spcBef>
                <a:spcPts val="0"/>
              </a:spcBef>
              <a:buNone/>
              <a:defRPr/>
            </a:lvl6pPr>
            <a:lvl7pPr indent="0" lvl="6" marL="0" algn="l">
              <a:spcBef>
                <a:spcPts val="0"/>
              </a:spcBef>
              <a:buNone/>
              <a:defRPr/>
            </a:lvl7pPr>
            <a:lvl8pPr indent="0" lvl="7" marL="0" algn="l">
              <a:spcBef>
                <a:spcPts val="0"/>
              </a:spcBef>
              <a:buNone/>
              <a:defRPr/>
            </a:lvl8pPr>
            <a:lvl9pPr indent="0" lvl="8" marL="0" algn="l">
              <a:spcBef>
                <a:spcPts val="0"/>
              </a:spcBef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47" name="Google Shape;147;p18"/>
          <p:cNvSpPr txBox="1"/>
          <p:nvPr>
            <p:ph type="title"/>
          </p:nvPr>
        </p:nvSpPr>
        <p:spPr>
          <a:xfrm>
            <a:off x="628650" y="263241"/>
            <a:ext cx="6634132" cy="61039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66A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8" name="Google Shape;148;p18"/>
          <p:cNvSpPr txBox="1"/>
          <p:nvPr>
            <p:ph idx="4" type="body"/>
          </p:nvPr>
        </p:nvSpPr>
        <p:spPr>
          <a:xfrm>
            <a:off x="628600" y="933062"/>
            <a:ext cx="7257372" cy="2676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SzPts val="1800"/>
              <a:buNone/>
              <a:defRPr b="1" i="1" sz="1800">
                <a:solidFill>
                  <a:srgbClr val="01B4E3"/>
                </a:solidFill>
              </a:defRPr>
            </a:lvl1pPr>
            <a:lvl2pPr indent="-342900" lvl="1" marL="914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-"/>
              <a:defRPr/>
            </a:lvl2pPr>
            <a:lvl3pPr indent="-342900" lvl="2" marL="1371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▪"/>
              <a:defRPr/>
            </a:lvl4pPr>
            <a:lvl5pPr indent="-342900" lvl="4" marL="2286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o"/>
              <a:defRPr/>
            </a:lvl5pPr>
            <a:lvl6pPr indent="-3429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49" name="Google Shape;149;p18"/>
          <p:cNvSpPr/>
          <p:nvPr>
            <p:ph idx="5" type="pic"/>
          </p:nvPr>
        </p:nvSpPr>
        <p:spPr>
          <a:xfrm>
            <a:off x="627330" y="4557933"/>
            <a:ext cx="1665703" cy="52929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0066A1"/>
              </a:buClr>
              <a:buSzPts val="1000"/>
              <a:buFont typeface="Merriweather Sans"/>
              <a:buNone/>
              <a:defRPr b="1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0066A1"/>
              </a:buClr>
              <a:buSzPts val="1350"/>
              <a:buFont typeface="Merriweather Sans"/>
              <a:buChar char="-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0066A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0066A1"/>
              </a:buClr>
              <a:buSzPts val="1350"/>
              <a:buFont typeface="Noto Sans Symbols"/>
              <a:buChar char="▪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0066A1"/>
              </a:buClr>
              <a:buSzPts val="1350"/>
              <a:buFont typeface="Courier New"/>
              <a:buChar char="o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Google Shape;28;p3"/>
          <p:cNvPicPr preferRelativeResize="0"/>
          <p:nvPr/>
        </p:nvPicPr>
        <p:blipFill rotWithShape="1">
          <a:blip r:embed="rId2">
            <a:alphaModFix amt="20000"/>
          </a:blip>
          <a:srcRect b="3261" l="7293" r="32246" t="-1536"/>
          <a:stretch/>
        </p:blipFill>
        <p:spPr>
          <a:xfrm rot="5400000">
            <a:off x="1608362" y="-1608363"/>
            <a:ext cx="5143500" cy="8360226"/>
          </a:xfrm>
          <a:prstGeom prst="rect">
            <a:avLst/>
          </a:prstGeom>
          <a:noFill/>
          <a:ln>
            <a:noFill/>
          </a:ln>
        </p:spPr>
      </p:pic>
      <p:sp>
        <p:nvSpPr>
          <p:cNvPr id="29" name="Google Shape;29;p3"/>
          <p:cNvSpPr/>
          <p:nvPr/>
        </p:nvSpPr>
        <p:spPr>
          <a:xfrm>
            <a:off x="-2255" y="0"/>
            <a:ext cx="8116389" cy="5143500"/>
          </a:xfrm>
          <a:prstGeom prst="snip1Rect">
            <a:avLst>
              <a:gd fmla="val 16667" name="adj"/>
            </a:avLst>
          </a:prstGeom>
          <a:solidFill>
            <a:schemeClr val="lt1">
              <a:alpha val="54901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30" name="Google Shape;30;p3"/>
          <p:cNvGrpSpPr/>
          <p:nvPr/>
        </p:nvGrpSpPr>
        <p:grpSpPr>
          <a:xfrm>
            <a:off x="7239485" y="0"/>
            <a:ext cx="1961158" cy="5143501"/>
            <a:chOff x="7239485" y="0"/>
            <a:chExt cx="1961158" cy="5143501"/>
          </a:xfrm>
        </p:grpSpPr>
        <p:sp>
          <p:nvSpPr>
            <p:cNvPr id="31" name="Google Shape;31;p3"/>
            <p:cNvSpPr/>
            <p:nvPr/>
          </p:nvSpPr>
          <p:spPr>
            <a:xfrm flipH="1">
              <a:off x="8037870" y="1"/>
              <a:ext cx="1162773" cy="5143500"/>
            </a:xfrm>
            <a:prstGeom prst="snip1Rect">
              <a:avLst>
                <a:gd fmla="val 50000" name="adj"/>
              </a:avLst>
            </a:prstGeom>
            <a:solidFill>
              <a:srgbClr val="004578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" name="Google Shape;32;p3"/>
            <p:cNvSpPr/>
            <p:nvPr/>
          </p:nvSpPr>
          <p:spPr>
            <a:xfrm flipH="1" rot="-5400000">
              <a:off x="7239485" y="0"/>
              <a:ext cx="1958904" cy="1958904"/>
            </a:xfrm>
            <a:prstGeom prst="rtTriangle">
              <a:avLst/>
            </a:prstGeom>
            <a:solidFill>
              <a:srgbClr val="004578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33" name="Google Shape;33;p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037140" y="200112"/>
            <a:ext cx="931635" cy="526201"/>
          </a:xfrm>
          <a:prstGeom prst="rect">
            <a:avLst/>
          </a:prstGeom>
          <a:noFill/>
          <a:ln>
            <a:noFill/>
          </a:ln>
        </p:spPr>
      </p:pic>
      <p:sp>
        <p:nvSpPr>
          <p:cNvPr id="34" name="Google Shape;34;p3"/>
          <p:cNvSpPr txBox="1"/>
          <p:nvPr>
            <p:ph type="ctrTitle"/>
          </p:nvPr>
        </p:nvSpPr>
        <p:spPr>
          <a:xfrm>
            <a:off x="627333" y="1954061"/>
            <a:ext cx="6898820" cy="946914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73AE"/>
              </a:buClr>
              <a:buSzPts val="3300"/>
              <a:buFont typeface="Calibri"/>
              <a:buNone/>
              <a:defRPr i="0" sz="3300">
                <a:solidFill>
                  <a:srgbClr val="0073AE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3"/>
          <p:cNvSpPr txBox="1"/>
          <p:nvPr>
            <p:ph idx="1" type="subTitle"/>
          </p:nvPr>
        </p:nvSpPr>
        <p:spPr>
          <a:xfrm>
            <a:off x="627333" y="2970031"/>
            <a:ext cx="6898820" cy="95681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SzPts val="2500"/>
              <a:buNone/>
              <a:defRPr b="1" i="1" sz="2500">
                <a:solidFill>
                  <a:srgbClr val="01B4E3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500"/>
              <a:buNone/>
              <a:defRPr sz="1500"/>
            </a:lvl2pPr>
            <a:lvl3pPr lvl="2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350"/>
              <a:buNone/>
              <a:defRPr sz="1350"/>
            </a:lvl3pPr>
            <a:lvl4pPr lvl="3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200"/>
              <a:buNone/>
              <a:defRPr sz="1200"/>
            </a:lvl4pPr>
            <a:lvl5pPr lvl="4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200"/>
              <a:buNone/>
              <a:defRPr sz="1200"/>
            </a:lvl5pPr>
            <a:lvl6pPr lvl="5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6pPr>
            <a:lvl7pPr lvl="6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7pPr>
            <a:lvl8pPr lvl="7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8pPr>
            <a:lvl9pPr lvl="8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9pPr>
          </a:lstStyle>
          <a:p/>
        </p:txBody>
      </p:sp>
      <p:sp>
        <p:nvSpPr>
          <p:cNvPr id="36" name="Google Shape;36;p3"/>
          <p:cNvSpPr txBox="1"/>
          <p:nvPr>
            <p:ph idx="2" type="body"/>
          </p:nvPr>
        </p:nvSpPr>
        <p:spPr>
          <a:xfrm>
            <a:off x="628650" y="4470919"/>
            <a:ext cx="6898821" cy="29702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SzPts val="1800"/>
              <a:buNone/>
              <a:defRPr b="1" i="1" sz="1800">
                <a:solidFill>
                  <a:srgbClr val="0073AE"/>
                </a:solidFill>
              </a:defRPr>
            </a:lvl1pPr>
            <a:lvl2pPr indent="-342900" lvl="1" marL="914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-"/>
              <a:defRPr/>
            </a:lvl2pPr>
            <a:lvl3pPr indent="-342900" lvl="2" marL="1371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▪"/>
              <a:defRPr/>
            </a:lvl4pPr>
            <a:lvl5pPr indent="-342900" lvl="4" marL="2286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o"/>
              <a:defRPr/>
            </a:lvl5pPr>
            <a:lvl6pPr indent="-3429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7" name="Google Shape;37;p3"/>
          <p:cNvSpPr/>
          <p:nvPr/>
        </p:nvSpPr>
        <p:spPr>
          <a:xfrm>
            <a:off x="-1" y="0"/>
            <a:ext cx="129473" cy="5143500"/>
          </a:xfrm>
          <a:prstGeom prst="rect">
            <a:avLst/>
          </a:prstGeom>
          <a:solidFill>
            <a:srgbClr val="004578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8" name="Google Shape;38;p3"/>
          <p:cNvSpPr/>
          <p:nvPr>
            <p:ph idx="3" type="pic"/>
          </p:nvPr>
        </p:nvSpPr>
        <p:spPr>
          <a:xfrm>
            <a:off x="627063" y="627063"/>
            <a:ext cx="2203450" cy="90111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0066A1"/>
              </a:buClr>
              <a:buSzPts val="1650"/>
              <a:buFont typeface="Merriweather Sans"/>
              <a:buNone/>
              <a:defRPr b="1" i="0" sz="16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0066A1"/>
              </a:buClr>
              <a:buSzPts val="1350"/>
              <a:buFont typeface="Merriweather Sans"/>
              <a:buChar char="-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0066A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0066A1"/>
              </a:buClr>
              <a:buSzPts val="1350"/>
              <a:buFont typeface="Noto Sans Symbols"/>
              <a:buChar char="▪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0066A1"/>
              </a:buClr>
              <a:buSzPts val="1350"/>
              <a:buFont typeface="Courier New"/>
              <a:buChar char="o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vider Slide">
  <p:cSld name="Divider Slide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Google Shape;40;p4"/>
          <p:cNvPicPr preferRelativeResize="0"/>
          <p:nvPr/>
        </p:nvPicPr>
        <p:blipFill rotWithShape="1">
          <a:blip r:embed="rId2">
            <a:alphaModFix amt="20000"/>
          </a:blip>
          <a:srcRect b="24768" l="3022" r="2942" t="22335"/>
          <a:stretch/>
        </p:blipFill>
        <p:spPr>
          <a:xfrm rot="10800000">
            <a:off x="-1" y="0"/>
            <a:ext cx="9143999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41" name="Google Shape;41;p4"/>
          <p:cNvSpPr/>
          <p:nvPr/>
        </p:nvSpPr>
        <p:spPr>
          <a:xfrm>
            <a:off x="-2255" y="0"/>
            <a:ext cx="8116389" cy="5143500"/>
          </a:xfrm>
          <a:prstGeom prst="snip1Rect">
            <a:avLst>
              <a:gd fmla="val 16667" name="adj"/>
            </a:avLst>
          </a:prstGeom>
          <a:solidFill>
            <a:schemeClr val="lt1">
              <a:alpha val="54901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2" name="Google Shape;42;p4"/>
          <p:cNvSpPr txBox="1"/>
          <p:nvPr>
            <p:ph type="ctrTitle"/>
          </p:nvPr>
        </p:nvSpPr>
        <p:spPr>
          <a:xfrm>
            <a:off x="627332" y="1796694"/>
            <a:ext cx="6862040" cy="522983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73AE"/>
              </a:buClr>
              <a:buSzPts val="3300"/>
              <a:buFont typeface="Calibri"/>
              <a:buNone/>
              <a:defRPr i="0" sz="3300">
                <a:solidFill>
                  <a:srgbClr val="0073AE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3" name="Google Shape;43;p4"/>
          <p:cNvSpPr txBox="1"/>
          <p:nvPr>
            <p:ph idx="1" type="subTitle"/>
          </p:nvPr>
        </p:nvSpPr>
        <p:spPr>
          <a:xfrm>
            <a:off x="627331" y="2388734"/>
            <a:ext cx="6862040" cy="95681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SzPts val="2100"/>
              <a:buNone/>
              <a:defRPr b="1" i="1" sz="2100">
                <a:solidFill>
                  <a:srgbClr val="01B4E3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500"/>
              <a:buNone/>
              <a:defRPr sz="1500"/>
            </a:lvl2pPr>
            <a:lvl3pPr lvl="2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350"/>
              <a:buNone/>
              <a:defRPr sz="1350"/>
            </a:lvl3pPr>
            <a:lvl4pPr lvl="3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200"/>
              <a:buNone/>
              <a:defRPr sz="1200"/>
            </a:lvl4pPr>
            <a:lvl5pPr lvl="4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200"/>
              <a:buNone/>
              <a:defRPr sz="1200"/>
            </a:lvl5pPr>
            <a:lvl6pPr lvl="5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6pPr>
            <a:lvl7pPr lvl="6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7pPr>
            <a:lvl8pPr lvl="7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8pPr>
            <a:lvl9pPr lvl="8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9pPr>
          </a:lstStyle>
          <a:p/>
        </p:txBody>
      </p:sp>
      <p:sp>
        <p:nvSpPr>
          <p:cNvPr id="44" name="Google Shape;44;p4"/>
          <p:cNvSpPr/>
          <p:nvPr/>
        </p:nvSpPr>
        <p:spPr>
          <a:xfrm>
            <a:off x="-1" y="0"/>
            <a:ext cx="129473" cy="5143500"/>
          </a:xfrm>
          <a:prstGeom prst="rect">
            <a:avLst/>
          </a:prstGeom>
          <a:solidFill>
            <a:srgbClr val="004578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5" name="Google Shape;45;p4"/>
          <p:cNvSpPr/>
          <p:nvPr>
            <p:ph idx="2" type="pic"/>
          </p:nvPr>
        </p:nvSpPr>
        <p:spPr>
          <a:xfrm>
            <a:off x="627331" y="197646"/>
            <a:ext cx="1760992" cy="74180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0066A1"/>
              </a:buClr>
              <a:buSzPts val="1400"/>
              <a:buFont typeface="Merriweather Sans"/>
              <a:buNone/>
              <a:defRPr b="1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0066A1"/>
              </a:buClr>
              <a:buSzPts val="1350"/>
              <a:buFont typeface="Merriweather Sans"/>
              <a:buChar char="-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0066A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0066A1"/>
              </a:buClr>
              <a:buSzPts val="1350"/>
              <a:buFont typeface="Noto Sans Symbols"/>
              <a:buChar char="▪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0066A1"/>
              </a:buClr>
              <a:buSzPts val="1350"/>
              <a:buFont typeface="Courier New"/>
              <a:buChar char="o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grpSp>
        <p:nvGrpSpPr>
          <p:cNvPr id="46" name="Google Shape;46;p4"/>
          <p:cNvGrpSpPr/>
          <p:nvPr/>
        </p:nvGrpSpPr>
        <p:grpSpPr>
          <a:xfrm>
            <a:off x="7239485" y="0"/>
            <a:ext cx="1961158" cy="5143501"/>
            <a:chOff x="7239485" y="0"/>
            <a:chExt cx="1961158" cy="5143501"/>
          </a:xfrm>
        </p:grpSpPr>
        <p:sp>
          <p:nvSpPr>
            <p:cNvPr id="47" name="Google Shape;47;p4"/>
            <p:cNvSpPr/>
            <p:nvPr/>
          </p:nvSpPr>
          <p:spPr>
            <a:xfrm flipH="1">
              <a:off x="8037870" y="1"/>
              <a:ext cx="1162773" cy="5143500"/>
            </a:xfrm>
            <a:prstGeom prst="snip1Rect">
              <a:avLst>
                <a:gd fmla="val 50000" name="adj"/>
              </a:avLst>
            </a:prstGeom>
            <a:solidFill>
              <a:srgbClr val="004578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" name="Google Shape;48;p4"/>
            <p:cNvSpPr/>
            <p:nvPr/>
          </p:nvSpPr>
          <p:spPr>
            <a:xfrm flipH="1" rot="-5400000">
              <a:off x="7239485" y="0"/>
              <a:ext cx="1958904" cy="1958904"/>
            </a:xfrm>
            <a:prstGeom prst="rtTriangle">
              <a:avLst/>
            </a:prstGeom>
            <a:solidFill>
              <a:srgbClr val="004578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49" name="Google Shape;49;p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037140" y="200112"/>
            <a:ext cx="931635" cy="526201"/>
          </a:xfrm>
          <a:prstGeom prst="rect">
            <a:avLst/>
          </a:prstGeom>
          <a:noFill/>
          <a:ln>
            <a:noFill/>
          </a:ln>
        </p:spPr>
      </p:pic>
      <p:sp>
        <p:nvSpPr>
          <p:cNvPr id="50" name="Google Shape;50;p4"/>
          <p:cNvSpPr txBox="1"/>
          <p:nvPr>
            <p:ph idx="12" type="sldNum"/>
          </p:nvPr>
        </p:nvSpPr>
        <p:spPr>
          <a:xfrm>
            <a:off x="222245" y="4782578"/>
            <a:ext cx="313582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l">
              <a:spcBef>
                <a:spcPts val="0"/>
              </a:spcBef>
              <a:buNone/>
              <a:defRPr b="0" i="0" sz="800" u="none" cap="none" strike="noStrike">
                <a:solidFill>
                  <a:srgbClr val="0066A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algn="l">
              <a:spcBef>
                <a:spcPts val="0"/>
              </a:spcBef>
              <a:buNone/>
              <a:defRPr b="0" i="0" sz="800" u="none" cap="none" strike="noStrike">
                <a:solidFill>
                  <a:srgbClr val="0066A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algn="l">
              <a:spcBef>
                <a:spcPts val="0"/>
              </a:spcBef>
              <a:buNone/>
              <a:defRPr b="0" i="0" sz="800" u="none" cap="none" strike="noStrike">
                <a:solidFill>
                  <a:srgbClr val="0066A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algn="l">
              <a:spcBef>
                <a:spcPts val="0"/>
              </a:spcBef>
              <a:buNone/>
              <a:defRPr b="0" i="0" sz="800" u="none" cap="none" strike="noStrike">
                <a:solidFill>
                  <a:srgbClr val="0066A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algn="l">
              <a:spcBef>
                <a:spcPts val="0"/>
              </a:spcBef>
              <a:buNone/>
              <a:defRPr b="0" i="0" sz="800" u="none" cap="none" strike="noStrike">
                <a:solidFill>
                  <a:srgbClr val="0066A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algn="l">
              <a:spcBef>
                <a:spcPts val="0"/>
              </a:spcBef>
              <a:buNone/>
              <a:defRPr b="0" i="0" sz="800" u="none" cap="none" strike="noStrike">
                <a:solidFill>
                  <a:srgbClr val="0066A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algn="l">
              <a:spcBef>
                <a:spcPts val="0"/>
              </a:spcBef>
              <a:buNone/>
              <a:defRPr b="0" i="0" sz="800" u="none" cap="none" strike="noStrike">
                <a:solidFill>
                  <a:srgbClr val="0066A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algn="l">
              <a:spcBef>
                <a:spcPts val="0"/>
              </a:spcBef>
              <a:buNone/>
              <a:defRPr b="0" i="0" sz="800" u="none" cap="none" strike="noStrike">
                <a:solidFill>
                  <a:srgbClr val="0066A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algn="l">
              <a:spcBef>
                <a:spcPts val="0"/>
              </a:spcBef>
              <a:buNone/>
              <a:defRPr b="0" i="0" sz="800" u="none" cap="none" strike="noStrike">
                <a:solidFill>
                  <a:srgbClr val="0066A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Slide">
  <p:cSld name="Content Slide"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5"/>
          <p:cNvSpPr txBox="1"/>
          <p:nvPr>
            <p:ph idx="1" type="body"/>
          </p:nvPr>
        </p:nvSpPr>
        <p:spPr>
          <a:xfrm>
            <a:off x="628650" y="1369219"/>
            <a:ext cx="7192736" cy="31324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SzPts val="1800"/>
              <a:buChar char="▸"/>
              <a:defRPr/>
            </a:lvl1pPr>
            <a:lvl2pPr indent="-342900" lvl="1" marL="914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-"/>
              <a:defRPr/>
            </a:lvl2pPr>
            <a:lvl3pPr indent="-342900" lvl="2" marL="1371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▪"/>
              <a:defRPr/>
            </a:lvl4pPr>
            <a:lvl5pPr indent="-342900" lvl="4" marL="2286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o"/>
              <a:defRPr/>
            </a:lvl5pPr>
            <a:lvl6pPr indent="-3429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3" name="Google Shape;53;p5"/>
          <p:cNvSpPr/>
          <p:nvPr/>
        </p:nvSpPr>
        <p:spPr>
          <a:xfrm>
            <a:off x="-1" y="0"/>
            <a:ext cx="129473" cy="5143500"/>
          </a:xfrm>
          <a:prstGeom prst="rect">
            <a:avLst/>
          </a:prstGeom>
          <a:solidFill>
            <a:srgbClr val="004578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54" name="Google Shape;54;p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016622" y="197647"/>
            <a:ext cx="957445" cy="534388"/>
          </a:xfrm>
          <a:prstGeom prst="rect">
            <a:avLst/>
          </a:prstGeom>
          <a:noFill/>
          <a:ln>
            <a:noFill/>
          </a:ln>
        </p:spPr>
      </p:pic>
      <p:sp>
        <p:nvSpPr>
          <p:cNvPr id="55" name="Google Shape;55;p5"/>
          <p:cNvSpPr txBox="1"/>
          <p:nvPr>
            <p:ph idx="12" type="sldNum"/>
          </p:nvPr>
        </p:nvSpPr>
        <p:spPr>
          <a:xfrm>
            <a:off x="222245" y="4782578"/>
            <a:ext cx="313582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l">
              <a:spcBef>
                <a:spcPts val="0"/>
              </a:spcBef>
              <a:buNone/>
              <a:defRPr b="0" i="0" sz="800" u="none" cap="none" strike="noStrike">
                <a:solidFill>
                  <a:srgbClr val="0066A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algn="l">
              <a:spcBef>
                <a:spcPts val="0"/>
              </a:spcBef>
              <a:buNone/>
              <a:defRPr b="0" i="0" sz="800" u="none" cap="none" strike="noStrike">
                <a:solidFill>
                  <a:srgbClr val="0066A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algn="l">
              <a:spcBef>
                <a:spcPts val="0"/>
              </a:spcBef>
              <a:buNone/>
              <a:defRPr b="0" i="0" sz="800" u="none" cap="none" strike="noStrike">
                <a:solidFill>
                  <a:srgbClr val="0066A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algn="l">
              <a:spcBef>
                <a:spcPts val="0"/>
              </a:spcBef>
              <a:buNone/>
              <a:defRPr b="0" i="0" sz="800" u="none" cap="none" strike="noStrike">
                <a:solidFill>
                  <a:srgbClr val="0066A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algn="l">
              <a:spcBef>
                <a:spcPts val="0"/>
              </a:spcBef>
              <a:buNone/>
              <a:defRPr b="0" i="0" sz="800" u="none" cap="none" strike="noStrike">
                <a:solidFill>
                  <a:srgbClr val="0066A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algn="l">
              <a:spcBef>
                <a:spcPts val="0"/>
              </a:spcBef>
              <a:buNone/>
              <a:defRPr b="0" i="0" sz="800" u="none" cap="none" strike="noStrike">
                <a:solidFill>
                  <a:srgbClr val="0066A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algn="l">
              <a:spcBef>
                <a:spcPts val="0"/>
              </a:spcBef>
              <a:buNone/>
              <a:defRPr b="0" i="0" sz="800" u="none" cap="none" strike="noStrike">
                <a:solidFill>
                  <a:srgbClr val="0066A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algn="l">
              <a:spcBef>
                <a:spcPts val="0"/>
              </a:spcBef>
              <a:buNone/>
              <a:defRPr b="0" i="0" sz="800" u="none" cap="none" strike="noStrike">
                <a:solidFill>
                  <a:srgbClr val="0066A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algn="l">
              <a:spcBef>
                <a:spcPts val="0"/>
              </a:spcBef>
              <a:buNone/>
              <a:defRPr b="0" i="0" sz="800" u="none" cap="none" strike="noStrike">
                <a:solidFill>
                  <a:srgbClr val="0066A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r>
              <a:rPr lang="en-US"/>
              <a:t> </a:t>
            </a:r>
            <a:endParaRPr/>
          </a:p>
        </p:txBody>
      </p:sp>
      <p:sp>
        <p:nvSpPr>
          <p:cNvPr id="56" name="Google Shape;56;p5"/>
          <p:cNvSpPr txBox="1"/>
          <p:nvPr>
            <p:ph type="title"/>
          </p:nvPr>
        </p:nvSpPr>
        <p:spPr>
          <a:xfrm>
            <a:off x="628650" y="263241"/>
            <a:ext cx="6634132" cy="61039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66A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" name="Google Shape;57;p5"/>
          <p:cNvSpPr txBox="1"/>
          <p:nvPr>
            <p:ph idx="2" type="body"/>
          </p:nvPr>
        </p:nvSpPr>
        <p:spPr>
          <a:xfrm>
            <a:off x="628600" y="933062"/>
            <a:ext cx="7257372" cy="2676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SzPts val="1800"/>
              <a:buNone/>
              <a:defRPr b="1" i="1" sz="1800">
                <a:solidFill>
                  <a:srgbClr val="01B4E3"/>
                </a:solidFill>
              </a:defRPr>
            </a:lvl1pPr>
            <a:lvl2pPr indent="-342900" lvl="1" marL="914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-"/>
              <a:defRPr/>
            </a:lvl2pPr>
            <a:lvl3pPr indent="-342900" lvl="2" marL="1371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▪"/>
              <a:defRPr/>
            </a:lvl4pPr>
            <a:lvl5pPr indent="-342900" lvl="4" marL="2286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o"/>
              <a:defRPr/>
            </a:lvl5pPr>
            <a:lvl6pPr indent="-3429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8" name="Google Shape;58;p5"/>
          <p:cNvSpPr/>
          <p:nvPr>
            <p:ph idx="3" type="pic"/>
          </p:nvPr>
        </p:nvSpPr>
        <p:spPr>
          <a:xfrm>
            <a:off x="627330" y="4557933"/>
            <a:ext cx="1665703" cy="52929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0066A1"/>
              </a:buClr>
              <a:buSzPts val="1000"/>
              <a:buFont typeface="Merriweather Sans"/>
              <a:buNone/>
              <a:defRPr b="1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0066A1"/>
              </a:buClr>
              <a:buSzPts val="1350"/>
              <a:buFont typeface="Merriweather Sans"/>
              <a:buChar char="-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0066A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0066A1"/>
              </a:buClr>
              <a:buSzPts val="1350"/>
              <a:buFont typeface="Noto Sans Symbols"/>
              <a:buChar char="▪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0066A1"/>
              </a:buClr>
              <a:buSzPts val="1350"/>
              <a:buFont typeface="Courier New"/>
              <a:buChar char="o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 you">
  <p:cSld name="Thank you"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6"/>
          <p:cNvSpPr txBox="1"/>
          <p:nvPr>
            <p:ph idx="12" type="sldNum"/>
          </p:nvPr>
        </p:nvSpPr>
        <p:spPr>
          <a:xfrm>
            <a:off x="222245" y="4782578"/>
            <a:ext cx="313582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l">
              <a:spcBef>
                <a:spcPts val="0"/>
              </a:spcBef>
              <a:buNone/>
              <a:defRPr/>
            </a:lvl1pPr>
            <a:lvl2pPr indent="0" lvl="1" marL="0" algn="l">
              <a:spcBef>
                <a:spcPts val="0"/>
              </a:spcBef>
              <a:buNone/>
              <a:defRPr/>
            </a:lvl2pPr>
            <a:lvl3pPr indent="0" lvl="2" marL="0" algn="l">
              <a:spcBef>
                <a:spcPts val="0"/>
              </a:spcBef>
              <a:buNone/>
              <a:defRPr/>
            </a:lvl3pPr>
            <a:lvl4pPr indent="0" lvl="3" marL="0" algn="l">
              <a:spcBef>
                <a:spcPts val="0"/>
              </a:spcBef>
              <a:buNone/>
              <a:defRPr/>
            </a:lvl4pPr>
            <a:lvl5pPr indent="0" lvl="4" marL="0" algn="l">
              <a:spcBef>
                <a:spcPts val="0"/>
              </a:spcBef>
              <a:buNone/>
              <a:defRPr/>
            </a:lvl5pPr>
            <a:lvl6pPr indent="0" lvl="5" marL="0" algn="l">
              <a:spcBef>
                <a:spcPts val="0"/>
              </a:spcBef>
              <a:buNone/>
              <a:defRPr/>
            </a:lvl6pPr>
            <a:lvl7pPr indent="0" lvl="6" marL="0" algn="l">
              <a:spcBef>
                <a:spcPts val="0"/>
              </a:spcBef>
              <a:buNone/>
              <a:defRPr/>
            </a:lvl7pPr>
            <a:lvl8pPr indent="0" lvl="7" marL="0" algn="l">
              <a:spcBef>
                <a:spcPts val="0"/>
              </a:spcBef>
              <a:buNone/>
              <a:defRPr/>
            </a:lvl8pPr>
            <a:lvl9pPr indent="0" lvl="8" marL="0" algn="l">
              <a:spcBef>
                <a:spcPts val="0"/>
              </a:spcBef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61" name="Google Shape;61;p6"/>
          <p:cNvSpPr/>
          <p:nvPr>
            <p:ph idx="2" type="pic"/>
          </p:nvPr>
        </p:nvSpPr>
        <p:spPr>
          <a:xfrm>
            <a:off x="627330" y="4557933"/>
            <a:ext cx="1665703" cy="52929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0066A1"/>
              </a:buClr>
              <a:buSzPts val="1000"/>
              <a:buFont typeface="Merriweather Sans"/>
              <a:buNone/>
              <a:defRPr b="1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0066A1"/>
              </a:buClr>
              <a:buSzPts val="1350"/>
              <a:buFont typeface="Merriweather Sans"/>
              <a:buChar char="-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0066A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0066A1"/>
              </a:buClr>
              <a:buSzPts val="1350"/>
              <a:buFont typeface="Noto Sans Symbols"/>
              <a:buChar char="▪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0066A1"/>
              </a:buClr>
              <a:buSzPts val="1350"/>
              <a:buFont typeface="Courier New"/>
              <a:buChar char="o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pic>
        <p:nvPicPr>
          <p:cNvPr id="62" name="Google Shape;62;p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072161" y="273627"/>
            <a:ext cx="6087207" cy="456540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lumns">
  <p:cSld name="Two Columns"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7"/>
          <p:cNvSpPr txBox="1"/>
          <p:nvPr>
            <p:ph idx="1" type="body"/>
          </p:nvPr>
        </p:nvSpPr>
        <p:spPr>
          <a:xfrm>
            <a:off x="628650" y="1369218"/>
            <a:ext cx="3401699" cy="314651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SzPts val="1800"/>
              <a:buChar char="▸"/>
              <a:defRPr/>
            </a:lvl1pPr>
            <a:lvl2pPr indent="-342900" lvl="1" marL="914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-"/>
              <a:defRPr/>
            </a:lvl2pPr>
            <a:lvl3pPr indent="-342900" lvl="2" marL="1371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▪"/>
              <a:defRPr/>
            </a:lvl4pPr>
            <a:lvl5pPr indent="-342900" lvl="4" marL="2286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o"/>
              <a:defRPr/>
            </a:lvl5pPr>
            <a:lvl6pPr indent="-3429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5" name="Google Shape;65;p7"/>
          <p:cNvSpPr txBox="1"/>
          <p:nvPr>
            <p:ph idx="2" type="body"/>
          </p:nvPr>
        </p:nvSpPr>
        <p:spPr>
          <a:xfrm>
            <a:off x="4093323" y="1369218"/>
            <a:ext cx="3792649" cy="314651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SzPts val="1800"/>
              <a:buChar char="▸"/>
              <a:defRPr/>
            </a:lvl1pPr>
            <a:lvl2pPr indent="-342900" lvl="1" marL="914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-"/>
              <a:defRPr/>
            </a:lvl2pPr>
            <a:lvl3pPr indent="-342900" lvl="2" marL="1371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▪"/>
              <a:defRPr/>
            </a:lvl4pPr>
            <a:lvl5pPr indent="-342900" lvl="4" marL="2286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o"/>
              <a:defRPr/>
            </a:lvl5pPr>
            <a:lvl6pPr indent="-3429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6" name="Google Shape;66;p7"/>
          <p:cNvSpPr txBox="1"/>
          <p:nvPr>
            <p:ph idx="12" type="sldNum"/>
          </p:nvPr>
        </p:nvSpPr>
        <p:spPr>
          <a:xfrm>
            <a:off x="222245" y="4782578"/>
            <a:ext cx="313582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l">
              <a:spcBef>
                <a:spcPts val="0"/>
              </a:spcBef>
              <a:buNone/>
              <a:defRPr/>
            </a:lvl1pPr>
            <a:lvl2pPr indent="0" lvl="1" marL="0" algn="l">
              <a:spcBef>
                <a:spcPts val="0"/>
              </a:spcBef>
              <a:buNone/>
              <a:defRPr/>
            </a:lvl2pPr>
            <a:lvl3pPr indent="0" lvl="2" marL="0" algn="l">
              <a:spcBef>
                <a:spcPts val="0"/>
              </a:spcBef>
              <a:buNone/>
              <a:defRPr/>
            </a:lvl3pPr>
            <a:lvl4pPr indent="0" lvl="3" marL="0" algn="l">
              <a:spcBef>
                <a:spcPts val="0"/>
              </a:spcBef>
              <a:buNone/>
              <a:defRPr/>
            </a:lvl4pPr>
            <a:lvl5pPr indent="0" lvl="4" marL="0" algn="l">
              <a:spcBef>
                <a:spcPts val="0"/>
              </a:spcBef>
              <a:buNone/>
              <a:defRPr/>
            </a:lvl5pPr>
            <a:lvl6pPr indent="0" lvl="5" marL="0" algn="l">
              <a:spcBef>
                <a:spcPts val="0"/>
              </a:spcBef>
              <a:buNone/>
              <a:defRPr/>
            </a:lvl6pPr>
            <a:lvl7pPr indent="0" lvl="6" marL="0" algn="l">
              <a:spcBef>
                <a:spcPts val="0"/>
              </a:spcBef>
              <a:buNone/>
              <a:defRPr/>
            </a:lvl7pPr>
            <a:lvl8pPr indent="0" lvl="7" marL="0" algn="l">
              <a:spcBef>
                <a:spcPts val="0"/>
              </a:spcBef>
              <a:buNone/>
              <a:defRPr/>
            </a:lvl8pPr>
            <a:lvl9pPr indent="0" lvl="8" marL="0" algn="l">
              <a:spcBef>
                <a:spcPts val="0"/>
              </a:spcBef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67" name="Google Shape;67;p7"/>
          <p:cNvSpPr txBox="1"/>
          <p:nvPr>
            <p:ph type="title"/>
          </p:nvPr>
        </p:nvSpPr>
        <p:spPr>
          <a:xfrm>
            <a:off x="628650" y="263241"/>
            <a:ext cx="6634132" cy="61039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66A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" name="Google Shape;68;p7"/>
          <p:cNvSpPr txBox="1"/>
          <p:nvPr>
            <p:ph idx="3" type="body"/>
          </p:nvPr>
        </p:nvSpPr>
        <p:spPr>
          <a:xfrm>
            <a:off x="628600" y="933062"/>
            <a:ext cx="7257372" cy="2676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SzPts val="1800"/>
              <a:buNone/>
              <a:defRPr b="1" i="1" sz="1800">
                <a:solidFill>
                  <a:srgbClr val="01B4E3"/>
                </a:solidFill>
              </a:defRPr>
            </a:lvl1pPr>
            <a:lvl2pPr indent="-342900" lvl="1" marL="914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-"/>
              <a:defRPr/>
            </a:lvl2pPr>
            <a:lvl3pPr indent="-342900" lvl="2" marL="1371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▪"/>
              <a:defRPr/>
            </a:lvl4pPr>
            <a:lvl5pPr indent="-342900" lvl="4" marL="2286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o"/>
              <a:defRPr/>
            </a:lvl5pPr>
            <a:lvl6pPr indent="-3429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9" name="Google Shape;69;p7"/>
          <p:cNvSpPr/>
          <p:nvPr>
            <p:ph idx="4" type="pic"/>
          </p:nvPr>
        </p:nvSpPr>
        <p:spPr>
          <a:xfrm>
            <a:off x="627330" y="4557933"/>
            <a:ext cx="1665703" cy="52929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0066A1"/>
              </a:buClr>
              <a:buSzPts val="1000"/>
              <a:buFont typeface="Merriweather Sans"/>
              <a:buNone/>
              <a:defRPr b="1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0066A1"/>
              </a:buClr>
              <a:buSzPts val="1350"/>
              <a:buFont typeface="Merriweather Sans"/>
              <a:buChar char="-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0066A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0066A1"/>
              </a:buClr>
              <a:buSzPts val="1350"/>
              <a:buFont typeface="Noto Sans Symbols"/>
              <a:buChar char="▪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0066A1"/>
              </a:buClr>
              <a:buSzPts val="1350"/>
              <a:buFont typeface="Courier New"/>
              <a:buChar char="o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ntent">
  <p:cSld name="One Content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8"/>
          <p:cNvSpPr txBox="1"/>
          <p:nvPr>
            <p:ph idx="1" type="body"/>
          </p:nvPr>
        </p:nvSpPr>
        <p:spPr>
          <a:xfrm>
            <a:off x="4268050" y="1369219"/>
            <a:ext cx="3617922" cy="31887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SzPts val="900"/>
              <a:buNone/>
              <a:defRPr i="1" sz="900"/>
            </a:lvl1pPr>
            <a:lvl2pPr indent="-342900" lvl="1" marL="914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-"/>
              <a:defRPr/>
            </a:lvl2pPr>
            <a:lvl3pPr indent="-342900" lvl="2" marL="1371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▪"/>
              <a:defRPr/>
            </a:lvl4pPr>
            <a:lvl5pPr indent="-342900" lvl="4" marL="2286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o"/>
              <a:defRPr/>
            </a:lvl5pPr>
            <a:lvl6pPr indent="-3429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2" name="Google Shape;72;p8"/>
          <p:cNvSpPr txBox="1"/>
          <p:nvPr>
            <p:ph idx="2" type="body"/>
          </p:nvPr>
        </p:nvSpPr>
        <p:spPr>
          <a:xfrm>
            <a:off x="628650" y="1369218"/>
            <a:ext cx="3518183" cy="317464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SzPts val="1800"/>
              <a:buChar char="▸"/>
              <a:defRPr/>
            </a:lvl1pPr>
            <a:lvl2pPr indent="-342900" lvl="1" marL="914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-"/>
              <a:defRPr/>
            </a:lvl2pPr>
            <a:lvl3pPr indent="-342900" lvl="2" marL="1371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▪"/>
              <a:defRPr/>
            </a:lvl4pPr>
            <a:lvl5pPr indent="-342900" lvl="4" marL="2286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o"/>
              <a:defRPr/>
            </a:lvl5pPr>
            <a:lvl6pPr indent="-3429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3" name="Google Shape;73;p8"/>
          <p:cNvSpPr txBox="1"/>
          <p:nvPr>
            <p:ph idx="12" type="sldNum"/>
          </p:nvPr>
        </p:nvSpPr>
        <p:spPr>
          <a:xfrm>
            <a:off x="222245" y="4782578"/>
            <a:ext cx="313582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l">
              <a:spcBef>
                <a:spcPts val="0"/>
              </a:spcBef>
              <a:buNone/>
              <a:defRPr/>
            </a:lvl1pPr>
            <a:lvl2pPr indent="0" lvl="1" marL="0" algn="l">
              <a:spcBef>
                <a:spcPts val="0"/>
              </a:spcBef>
              <a:buNone/>
              <a:defRPr/>
            </a:lvl2pPr>
            <a:lvl3pPr indent="0" lvl="2" marL="0" algn="l">
              <a:spcBef>
                <a:spcPts val="0"/>
              </a:spcBef>
              <a:buNone/>
              <a:defRPr/>
            </a:lvl3pPr>
            <a:lvl4pPr indent="0" lvl="3" marL="0" algn="l">
              <a:spcBef>
                <a:spcPts val="0"/>
              </a:spcBef>
              <a:buNone/>
              <a:defRPr/>
            </a:lvl4pPr>
            <a:lvl5pPr indent="0" lvl="4" marL="0" algn="l">
              <a:spcBef>
                <a:spcPts val="0"/>
              </a:spcBef>
              <a:buNone/>
              <a:defRPr/>
            </a:lvl5pPr>
            <a:lvl6pPr indent="0" lvl="5" marL="0" algn="l">
              <a:spcBef>
                <a:spcPts val="0"/>
              </a:spcBef>
              <a:buNone/>
              <a:defRPr/>
            </a:lvl6pPr>
            <a:lvl7pPr indent="0" lvl="6" marL="0" algn="l">
              <a:spcBef>
                <a:spcPts val="0"/>
              </a:spcBef>
              <a:buNone/>
              <a:defRPr/>
            </a:lvl7pPr>
            <a:lvl8pPr indent="0" lvl="7" marL="0" algn="l">
              <a:spcBef>
                <a:spcPts val="0"/>
              </a:spcBef>
              <a:buNone/>
              <a:defRPr/>
            </a:lvl8pPr>
            <a:lvl9pPr indent="0" lvl="8" marL="0" algn="l">
              <a:spcBef>
                <a:spcPts val="0"/>
              </a:spcBef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74" name="Google Shape;74;p8"/>
          <p:cNvSpPr txBox="1"/>
          <p:nvPr>
            <p:ph type="title"/>
          </p:nvPr>
        </p:nvSpPr>
        <p:spPr>
          <a:xfrm>
            <a:off x="628650" y="263241"/>
            <a:ext cx="6634132" cy="61039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66A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" name="Google Shape;75;p8"/>
          <p:cNvSpPr txBox="1"/>
          <p:nvPr>
            <p:ph idx="3" type="body"/>
          </p:nvPr>
        </p:nvSpPr>
        <p:spPr>
          <a:xfrm>
            <a:off x="628600" y="933062"/>
            <a:ext cx="7257372" cy="2676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SzPts val="1800"/>
              <a:buNone/>
              <a:defRPr b="1" i="1" sz="1800">
                <a:solidFill>
                  <a:srgbClr val="01B4E3"/>
                </a:solidFill>
              </a:defRPr>
            </a:lvl1pPr>
            <a:lvl2pPr indent="-342900" lvl="1" marL="914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-"/>
              <a:defRPr/>
            </a:lvl2pPr>
            <a:lvl3pPr indent="-342900" lvl="2" marL="1371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▪"/>
              <a:defRPr/>
            </a:lvl4pPr>
            <a:lvl5pPr indent="-342900" lvl="4" marL="2286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o"/>
              <a:defRPr/>
            </a:lvl5pPr>
            <a:lvl6pPr indent="-3429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6" name="Google Shape;76;p8"/>
          <p:cNvSpPr/>
          <p:nvPr>
            <p:ph idx="4" type="pic"/>
          </p:nvPr>
        </p:nvSpPr>
        <p:spPr>
          <a:xfrm>
            <a:off x="627330" y="4557933"/>
            <a:ext cx="1665703" cy="52929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0066A1"/>
              </a:buClr>
              <a:buSzPts val="1000"/>
              <a:buFont typeface="Merriweather Sans"/>
              <a:buNone/>
              <a:defRPr b="1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0066A1"/>
              </a:buClr>
              <a:buSzPts val="1350"/>
              <a:buFont typeface="Merriweather Sans"/>
              <a:buChar char="-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0066A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0066A1"/>
              </a:buClr>
              <a:buSzPts val="1350"/>
              <a:buFont typeface="Noto Sans Symbols"/>
              <a:buChar char="▪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0066A1"/>
              </a:buClr>
              <a:buSzPts val="1350"/>
              <a:buFont typeface="Courier New"/>
              <a:buChar char="o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9"/>
          <p:cNvSpPr txBox="1"/>
          <p:nvPr>
            <p:ph idx="1" type="body"/>
          </p:nvPr>
        </p:nvSpPr>
        <p:spPr>
          <a:xfrm>
            <a:off x="4122444" y="3028586"/>
            <a:ext cx="3763528" cy="149681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SzPts val="900"/>
              <a:buNone/>
              <a:defRPr i="1" sz="900"/>
            </a:lvl1pPr>
            <a:lvl2pPr indent="-342900" lvl="1" marL="914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-"/>
              <a:defRPr/>
            </a:lvl2pPr>
            <a:lvl3pPr indent="-342900" lvl="2" marL="1371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▪"/>
              <a:defRPr/>
            </a:lvl4pPr>
            <a:lvl5pPr indent="-342900" lvl="4" marL="2286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o"/>
              <a:defRPr/>
            </a:lvl5pPr>
            <a:lvl6pPr indent="-3429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9" name="Google Shape;79;p9"/>
          <p:cNvSpPr txBox="1"/>
          <p:nvPr>
            <p:ph idx="2" type="body"/>
          </p:nvPr>
        </p:nvSpPr>
        <p:spPr>
          <a:xfrm>
            <a:off x="628650" y="1369219"/>
            <a:ext cx="3413347" cy="311837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SzPts val="1800"/>
              <a:buChar char="▸"/>
              <a:defRPr/>
            </a:lvl1pPr>
            <a:lvl2pPr indent="-342900" lvl="1" marL="914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-"/>
              <a:defRPr/>
            </a:lvl2pPr>
            <a:lvl3pPr indent="-342900" lvl="2" marL="1371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▪"/>
              <a:defRPr/>
            </a:lvl4pPr>
            <a:lvl5pPr indent="-342900" lvl="4" marL="2286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o"/>
              <a:defRPr/>
            </a:lvl5pPr>
            <a:lvl6pPr indent="-3429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0" name="Google Shape;80;p9"/>
          <p:cNvSpPr txBox="1"/>
          <p:nvPr>
            <p:ph idx="3" type="body"/>
          </p:nvPr>
        </p:nvSpPr>
        <p:spPr>
          <a:xfrm>
            <a:off x="4122444" y="1369219"/>
            <a:ext cx="3763528" cy="157200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SzPts val="900"/>
              <a:buNone/>
              <a:defRPr i="1" sz="900"/>
            </a:lvl1pPr>
            <a:lvl2pPr indent="-342900" lvl="1" marL="914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-"/>
              <a:defRPr/>
            </a:lvl2pPr>
            <a:lvl3pPr indent="-342900" lvl="2" marL="1371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▪"/>
              <a:defRPr/>
            </a:lvl4pPr>
            <a:lvl5pPr indent="-342900" lvl="4" marL="2286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o"/>
              <a:defRPr/>
            </a:lvl5pPr>
            <a:lvl6pPr indent="-3429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1" name="Google Shape;81;p9"/>
          <p:cNvSpPr txBox="1"/>
          <p:nvPr>
            <p:ph idx="12" type="sldNum"/>
          </p:nvPr>
        </p:nvSpPr>
        <p:spPr>
          <a:xfrm>
            <a:off x="222245" y="4782578"/>
            <a:ext cx="313582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l">
              <a:spcBef>
                <a:spcPts val="0"/>
              </a:spcBef>
              <a:buNone/>
              <a:defRPr/>
            </a:lvl1pPr>
            <a:lvl2pPr indent="0" lvl="1" marL="0" algn="l">
              <a:spcBef>
                <a:spcPts val="0"/>
              </a:spcBef>
              <a:buNone/>
              <a:defRPr/>
            </a:lvl2pPr>
            <a:lvl3pPr indent="0" lvl="2" marL="0" algn="l">
              <a:spcBef>
                <a:spcPts val="0"/>
              </a:spcBef>
              <a:buNone/>
              <a:defRPr/>
            </a:lvl3pPr>
            <a:lvl4pPr indent="0" lvl="3" marL="0" algn="l">
              <a:spcBef>
                <a:spcPts val="0"/>
              </a:spcBef>
              <a:buNone/>
              <a:defRPr/>
            </a:lvl4pPr>
            <a:lvl5pPr indent="0" lvl="4" marL="0" algn="l">
              <a:spcBef>
                <a:spcPts val="0"/>
              </a:spcBef>
              <a:buNone/>
              <a:defRPr/>
            </a:lvl5pPr>
            <a:lvl6pPr indent="0" lvl="5" marL="0" algn="l">
              <a:spcBef>
                <a:spcPts val="0"/>
              </a:spcBef>
              <a:buNone/>
              <a:defRPr/>
            </a:lvl6pPr>
            <a:lvl7pPr indent="0" lvl="6" marL="0" algn="l">
              <a:spcBef>
                <a:spcPts val="0"/>
              </a:spcBef>
              <a:buNone/>
              <a:defRPr/>
            </a:lvl7pPr>
            <a:lvl8pPr indent="0" lvl="7" marL="0" algn="l">
              <a:spcBef>
                <a:spcPts val="0"/>
              </a:spcBef>
              <a:buNone/>
              <a:defRPr/>
            </a:lvl8pPr>
            <a:lvl9pPr indent="0" lvl="8" marL="0" algn="l">
              <a:spcBef>
                <a:spcPts val="0"/>
              </a:spcBef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82" name="Google Shape;82;p9"/>
          <p:cNvSpPr txBox="1"/>
          <p:nvPr>
            <p:ph type="title"/>
          </p:nvPr>
        </p:nvSpPr>
        <p:spPr>
          <a:xfrm>
            <a:off x="628650" y="263241"/>
            <a:ext cx="6634132" cy="61039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66A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3" name="Google Shape;83;p9"/>
          <p:cNvSpPr txBox="1"/>
          <p:nvPr>
            <p:ph idx="4" type="body"/>
          </p:nvPr>
        </p:nvSpPr>
        <p:spPr>
          <a:xfrm>
            <a:off x="628600" y="933062"/>
            <a:ext cx="7257372" cy="2676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SzPts val="1800"/>
              <a:buNone/>
              <a:defRPr b="1" i="1" sz="1800">
                <a:solidFill>
                  <a:srgbClr val="01B4E3"/>
                </a:solidFill>
              </a:defRPr>
            </a:lvl1pPr>
            <a:lvl2pPr indent="-342900" lvl="1" marL="914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-"/>
              <a:defRPr/>
            </a:lvl2pPr>
            <a:lvl3pPr indent="-342900" lvl="2" marL="1371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▪"/>
              <a:defRPr/>
            </a:lvl4pPr>
            <a:lvl5pPr indent="-342900" lvl="4" marL="2286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o"/>
              <a:defRPr/>
            </a:lvl5pPr>
            <a:lvl6pPr indent="-3429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4" name="Google Shape;84;p9"/>
          <p:cNvSpPr/>
          <p:nvPr>
            <p:ph idx="5" type="pic"/>
          </p:nvPr>
        </p:nvSpPr>
        <p:spPr>
          <a:xfrm>
            <a:off x="627330" y="4557933"/>
            <a:ext cx="1665703" cy="52929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0066A1"/>
              </a:buClr>
              <a:buSzPts val="1000"/>
              <a:buFont typeface="Merriweather Sans"/>
              <a:buNone/>
              <a:defRPr b="1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0066A1"/>
              </a:buClr>
              <a:buSzPts val="1350"/>
              <a:buFont typeface="Merriweather Sans"/>
              <a:buChar char="-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0066A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0066A1"/>
              </a:buClr>
              <a:buSzPts val="1350"/>
              <a:buFont typeface="Noto Sans Symbols"/>
              <a:buChar char="▪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0066A1"/>
              </a:buClr>
              <a:buSzPts val="1350"/>
              <a:buFont typeface="Courier New"/>
              <a:buChar char="o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>
  <p:cSld name="Comparison"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0"/>
          <p:cNvSpPr txBox="1"/>
          <p:nvPr>
            <p:ph idx="1" type="body"/>
          </p:nvPr>
        </p:nvSpPr>
        <p:spPr>
          <a:xfrm>
            <a:off x="4268049" y="2195725"/>
            <a:ext cx="3617923" cy="236220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SzPts val="900"/>
              <a:buNone/>
              <a:defRPr i="1" sz="900"/>
            </a:lvl1pPr>
            <a:lvl2pPr indent="-342900" lvl="1" marL="914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-"/>
              <a:defRPr/>
            </a:lvl2pPr>
            <a:lvl3pPr indent="-342900" lvl="2" marL="1371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▪"/>
              <a:defRPr/>
            </a:lvl4pPr>
            <a:lvl5pPr indent="-342900" lvl="4" marL="2286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o"/>
              <a:defRPr/>
            </a:lvl5pPr>
            <a:lvl6pPr indent="-3429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7" name="Google Shape;87;p10"/>
          <p:cNvSpPr txBox="1"/>
          <p:nvPr>
            <p:ph idx="2" type="body"/>
          </p:nvPr>
        </p:nvSpPr>
        <p:spPr>
          <a:xfrm>
            <a:off x="628650" y="1369219"/>
            <a:ext cx="3582249" cy="31887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SzPts val="1800"/>
              <a:buChar char="▸"/>
              <a:defRPr/>
            </a:lvl1pPr>
            <a:lvl2pPr indent="-342900" lvl="1" marL="914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-"/>
              <a:defRPr/>
            </a:lvl2pPr>
            <a:lvl3pPr indent="-342900" lvl="2" marL="1371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▪"/>
              <a:defRPr/>
            </a:lvl4pPr>
            <a:lvl5pPr indent="-342900" lvl="4" marL="2286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o"/>
              <a:defRPr/>
            </a:lvl5pPr>
            <a:lvl6pPr indent="-3429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8" name="Google Shape;88;p10"/>
          <p:cNvSpPr txBox="1"/>
          <p:nvPr>
            <p:ph idx="3" type="body"/>
          </p:nvPr>
        </p:nvSpPr>
        <p:spPr>
          <a:xfrm>
            <a:off x="4268049" y="1369219"/>
            <a:ext cx="3617923" cy="75888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SzPts val="1200"/>
              <a:buNone/>
              <a:defRPr b="0" sz="1200"/>
            </a:lvl1pPr>
            <a:lvl2pPr indent="-314325" lvl="1" marL="914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350"/>
              <a:buChar char="-"/>
              <a:defRPr sz="1350"/>
            </a:lvl2pPr>
            <a:lvl3pPr indent="-314325" lvl="2" marL="1371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350"/>
              <a:buChar char="•"/>
              <a:defRPr sz="1350"/>
            </a:lvl3pPr>
            <a:lvl4pPr indent="-314325" lvl="3" marL="1828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350"/>
              <a:buChar char="▪"/>
              <a:defRPr sz="1350"/>
            </a:lvl4pPr>
            <a:lvl5pPr indent="-314325" lvl="4" marL="2286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350"/>
              <a:buChar char="o"/>
              <a:defRPr sz="1350"/>
            </a:lvl5pPr>
            <a:lvl6pPr indent="-3429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9" name="Google Shape;89;p10"/>
          <p:cNvSpPr txBox="1"/>
          <p:nvPr>
            <p:ph idx="12" type="sldNum"/>
          </p:nvPr>
        </p:nvSpPr>
        <p:spPr>
          <a:xfrm>
            <a:off x="222245" y="4782578"/>
            <a:ext cx="313582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l">
              <a:spcBef>
                <a:spcPts val="0"/>
              </a:spcBef>
              <a:buNone/>
              <a:defRPr/>
            </a:lvl1pPr>
            <a:lvl2pPr indent="0" lvl="1" marL="0" algn="l">
              <a:spcBef>
                <a:spcPts val="0"/>
              </a:spcBef>
              <a:buNone/>
              <a:defRPr/>
            </a:lvl2pPr>
            <a:lvl3pPr indent="0" lvl="2" marL="0" algn="l">
              <a:spcBef>
                <a:spcPts val="0"/>
              </a:spcBef>
              <a:buNone/>
              <a:defRPr/>
            </a:lvl3pPr>
            <a:lvl4pPr indent="0" lvl="3" marL="0" algn="l">
              <a:spcBef>
                <a:spcPts val="0"/>
              </a:spcBef>
              <a:buNone/>
              <a:defRPr/>
            </a:lvl4pPr>
            <a:lvl5pPr indent="0" lvl="4" marL="0" algn="l">
              <a:spcBef>
                <a:spcPts val="0"/>
              </a:spcBef>
              <a:buNone/>
              <a:defRPr/>
            </a:lvl5pPr>
            <a:lvl6pPr indent="0" lvl="5" marL="0" algn="l">
              <a:spcBef>
                <a:spcPts val="0"/>
              </a:spcBef>
              <a:buNone/>
              <a:defRPr/>
            </a:lvl6pPr>
            <a:lvl7pPr indent="0" lvl="6" marL="0" algn="l">
              <a:spcBef>
                <a:spcPts val="0"/>
              </a:spcBef>
              <a:buNone/>
              <a:defRPr/>
            </a:lvl7pPr>
            <a:lvl8pPr indent="0" lvl="7" marL="0" algn="l">
              <a:spcBef>
                <a:spcPts val="0"/>
              </a:spcBef>
              <a:buNone/>
              <a:defRPr/>
            </a:lvl8pPr>
            <a:lvl9pPr indent="0" lvl="8" marL="0" algn="l">
              <a:spcBef>
                <a:spcPts val="0"/>
              </a:spcBef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90" name="Google Shape;90;p10"/>
          <p:cNvSpPr txBox="1"/>
          <p:nvPr>
            <p:ph type="title"/>
          </p:nvPr>
        </p:nvSpPr>
        <p:spPr>
          <a:xfrm>
            <a:off x="628650" y="263241"/>
            <a:ext cx="6634132" cy="61039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66A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1" name="Google Shape;91;p10"/>
          <p:cNvSpPr txBox="1"/>
          <p:nvPr>
            <p:ph idx="4" type="body"/>
          </p:nvPr>
        </p:nvSpPr>
        <p:spPr>
          <a:xfrm>
            <a:off x="628600" y="933062"/>
            <a:ext cx="7257372" cy="2676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SzPts val="1800"/>
              <a:buNone/>
              <a:defRPr b="1" i="1" sz="1800">
                <a:solidFill>
                  <a:srgbClr val="01B4E3"/>
                </a:solidFill>
              </a:defRPr>
            </a:lvl1pPr>
            <a:lvl2pPr indent="-342900" lvl="1" marL="914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-"/>
              <a:defRPr/>
            </a:lvl2pPr>
            <a:lvl3pPr indent="-342900" lvl="2" marL="1371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▪"/>
              <a:defRPr/>
            </a:lvl4pPr>
            <a:lvl5pPr indent="-342900" lvl="4" marL="2286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o"/>
              <a:defRPr/>
            </a:lvl5pPr>
            <a:lvl6pPr indent="-3429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92" name="Google Shape;92;p10"/>
          <p:cNvSpPr/>
          <p:nvPr>
            <p:ph idx="5" type="pic"/>
          </p:nvPr>
        </p:nvSpPr>
        <p:spPr>
          <a:xfrm>
            <a:off x="627330" y="4557933"/>
            <a:ext cx="1665703" cy="52929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0066A1"/>
              </a:buClr>
              <a:buSzPts val="1000"/>
              <a:buFont typeface="Merriweather Sans"/>
              <a:buNone/>
              <a:defRPr b="1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0066A1"/>
              </a:buClr>
              <a:buSzPts val="1350"/>
              <a:buFont typeface="Merriweather Sans"/>
              <a:buChar char="-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0066A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0066A1"/>
              </a:buClr>
              <a:buSzPts val="1350"/>
              <a:buFont typeface="Noto Sans Symbols"/>
              <a:buChar char="▪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0066A1"/>
              </a:buClr>
              <a:buSzPts val="1350"/>
              <a:buFont typeface="Courier New"/>
              <a:buChar char="o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0.xml"/><Relationship Id="rId10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2.xml"/><Relationship Id="rId12" Type="http://schemas.openxmlformats.org/officeDocument/2006/relationships/slideLayout" Target="../slideLayouts/slideLayout11.xml"/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9" Type="http://schemas.openxmlformats.org/officeDocument/2006/relationships/slideLayout" Target="../slideLayouts/slideLayout8.xml"/><Relationship Id="rId15" Type="http://schemas.openxmlformats.org/officeDocument/2006/relationships/slideLayout" Target="../slideLayouts/slideLayout14.xml"/><Relationship Id="rId14" Type="http://schemas.openxmlformats.org/officeDocument/2006/relationships/slideLayout" Target="../slideLayouts/slideLayout13.xml"/><Relationship Id="rId17" Type="http://schemas.openxmlformats.org/officeDocument/2006/relationships/slideLayout" Target="../slideLayouts/slideLayout16.xml"/><Relationship Id="rId16" Type="http://schemas.openxmlformats.org/officeDocument/2006/relationships/slideLayout" Target="../slideLayouts/slideLayout15.xml"/><Relationship Id="rId5" Type="http://schemas.openxmlformats.org/officeDocument/2006/relationships/slideLayout" Target="../slideLayouts/slideLayout4.xml"/><Relationship Id="rId19" Type="http://schemas.openxmlformats.org/officeDocument/2006/relationships/theme" Target="../theme/theme2.xml"/><Relationship Id="rId6" Type="http://schemas.openxmlformats.org/officeDocument/2006/relationships/slideLayout" Target="../slideLayouts/slideLayout5.xml"/><Relationship Id="rId18" Type="http://schemas.openxmlformats.org/officeDocument/2006/relationships/slideLayout" Target="../slideLayouts/slideLayout17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/>
          <p:nvPr/>
        </p:nvSpPr>
        <p:spPr>
          <a:xfrm>
            <a:off x="0" y="1"/>
            <a:ext cx="8049986" cy="5143500"/>
          </a:xfrm>
          <a:prstGeom prst="snip1Rect">
            <a:avLst>
              <a:gd fmla="val 16667" name="adj"/>
            </a:avLst>
          </a:prstGeom>
          <a:gradFill>
            <a:gsLst>
              <a:gs pos="0">
                <a:srgbClr val="CBE0EB">
                  <a:alpha val="49803"/>
                </a:srgbClr>
              </a:gs>
              <a:gs pos="79000">
                <a:srgbClr val="D8F0FA">
                  <a:alpha val="29803"/>
                </a:srgbClr>
              </a:gs>
              <a:gs pos="100000">
                <a:srgbClr val="D8F0FA">
                  <a:alpha val="29803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" name="Google Shape;11;p1"/>
          <p:cNvSpPr/>
          <p:nvPr/>
        </p:nvSpPr>
        <p:spPr>
          <a:xfrm>
            <a:off x="-1" y="0"/>
            <a:ext cx="129473" cy="5143500"/>
          </a:xfrm>
          <a:prstGeom prst="rect">
            <a:avLst/>
          </a:prstGeom>
          <a:solidFill>
            <a:srgbClr val="004578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" name="Google Shape;12;p1"/>
          <p:cNvSpPr txBox="1"/>
          <p:nvPr>
            <p:ph type="title"/>
          </p:nvPr>
        </p:nvSpPr>
        <p:spPr>
          <a:xfrm>
            <a:off x="628650" y="263241"/>
            <a:ext cx="6634132" cy="73269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66A1"/>
              </a:buClr>
              <a:buSzPts val="2550"/>
              <a:buFont typeface="Calibri"/>
              <a:buNone/>
              <a:defRPr b="1" i="0" sz="2550" u="none" cap="none" strike="noStrike">
                <a:solidFill>
                  <a:srgbClr val="0066A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3" name="Google Shape;13;p1"/>
          <p:cNvSpPr txBox="1"/>
          <p:nvPr>
            <p:ph idx="1" type="body"/>
          </p:nvPr>
        </p:nvSpPr>
        <p:spPr>
          <a:xfrm>
            <a:off x="628650" y="1071619"/>
            <a:ext cx="7024354" cy="336681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33375" lvl="0" marL="457200" marR="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0066A1"/>
              </a:buClr>
              <a:buSzPts val="1650"/>
              <a:buFont typeface="Merriweather Sans"/>
              <a:buChar char="▸"/>
              <a:defRPr b="0" i="0" sz="16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14325" lvl="1" marL="914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0066A1"/>
              </a:buClr>
              <a:buSzPts val="1350"/>
              <a:buFont typeface="Merriweather Sans"/>
              <a:buChar char="-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14325" lvl="2" marL="1371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0066A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4325" lvl="3" marL="1828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0066A1"/>
              </a:buClr>
              <a:buSzPts val="1350"/>
              <a:buFont typeface="Noto Sans Symbols"/>
              <a:buChar char="▪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4325" lvl="4" marL="22860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0066A1"/>
              </a:buClr>
              <a:buSzPts val="1350"/>
              <a:buFont typeface="Courier New"/>
              <a:buChar char="o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4325" lvl="5" marL="27432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4325" lvl="6" marL="3200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4325" lvl="7" marL="3657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4325" lvl="8" marL="4114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" name="Google Shape;14;p1"/>
          <p:cNvSpPr txBox="1"/>
          <p:nvPr>
            <p:ph idx="12" type="sldNum"/>
          </p:nvPr>
        </p:nvSpPr>
        <p:spPr>
          <a:xfrm>
            <a:off x="222245" y="4782578"/>
            <a:ext cx="313582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b="0" i="0" sz="800" u="none" cap="none" strike="noStrike">
                <a:solidFill>
                  <a:srgbClr val="0066A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b="0" i="0" sz="800" u="none" cap="none" strike="noStrike">
                <a:solidFill>
                  <a:srgbClr val="0066A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b="0" i="0" sz="800" u="none" cap="none" strike="noStrike">
                <a:solidFill>
                  <a:srgbClr val="0066A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b="0" i="0" sz="800" u="none" cap="none" strike="noStrike">
                <a:solidFill>
                  <a:srgbClr val="0066A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b="0" i="0" sz="800" u="none" cap="none" strike="noStrike">
                <a:solidFill>
                  <a:srgbClr val="0066A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b="0" i="0" sz="800" u="none" cap="none" strike="noStrike">
                <a:solidFill>
                  <a:srgbClr val="0066A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b="0" i="0" sz="800" u="none" cap="none" strike="noStrike">
                <a:solidFill>
                  <a:srgbClr val="0066A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b="0" i="0" sz="800" u="none" cap="none" strike="noStrike">
                <a:solidFill>
                  <a:srgbClr val="0066A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b="0" i="0" sz="800" u="none" cap="none" strike="noStrike">
                <a:solidFill>
                  <a:srgbClr val="0066A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15" name="Google Shape;15;p1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8016622" y="197647"/>
            <a:ext cx="957445" cy="534388"/>
          </a:xfrm>
          <a:prstGeom prst="rect">
            <a:avLst/>
          </a:prstGeom>
          <a:noFill/>
          <a:ln>
            <a:noFill/>
          </a:ln>
        </p:spPr>
      </p:pic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2"/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  <p:sldLayoutId id="2147483661" r:id="rId15"/>
    <p:sldLayoutId id="2147483662" r:id="rId16"/>
    <p:sldLayoutId id="2147483663" r:id="rId17"/>
    <p:sldLayoutId id="2147483664" r:id="rId18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1.png"/><Relationship Id="rId4" Type="http://schemas.openxmlformats.org/officeDocument/2006/relationships/image" Target="../media/image7.png"/><Relationship Id="rId5" Type="http://schemas.openxmlformats.org/officeDocument/2006/relationships/image" Target="../media/image13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8.png"/><Relationship Id="rId4" Type="http://schemas.openxmlformats.org/officeDocument/2006/relationships/image" Target="../media/image9.png"/><Relationship Id="rId5" Type="http://schemas.openxmlformats.org/officeDocument/2006/relationships/image" Target="../media/image10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2.png"/><Relationship Id="rId4" Type="http://schemas.openxmlformats.org/officeDocument/2006/relationships/image" Target="../media/image3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7.png"/><Relationship Id="rId4" Type="http://schemas.openxmlformats.org/officeDocument/2006/relationships/image" Target="../media/image5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19"/>
          <p:cNvSpPr txBox="1"/>
          <p:nvPr>
            <p:ph idx="1" type="subTitle"/>
          </p:nvPr>
        </p:nvSpPr>
        <p:spPr>
          <a:xfrm>
            <a:off x="635725" y="761998"/>
            <a:ext cx="6898800" cy="1246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</a:pPr>
            <a:r>
              <a:rPr lang="en-US"/>
              <a:t>IEEE Projects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</a:pPr>
            <a:r>
              <a:rPr lang="en-US" sz="3100"/>
              <a:t>Amplifier Workshop</a:t>
            </a:r>
            <a:endParaRPr sz="3100"/>
          </a:p>
        </p:txBody>
      </p:sp>
      <p:pic>
        <p:nvPicPr>
          <p:cNvPr id="155" name="Google Shape;155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78075" y="557398"/>
            <a:ext cx="1872300" cy="1816500"/>
          </a:xfrm>
          <a:prstGeom prst="roundRect">
            <a:avLst>
              <a:gd fmla="val 10633" name="adj"/>
            </a:avLst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pic>
        <p:nvPicPr>
          <p:cNvPr id="156" name="Google Shape;156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03102" y="2497001"/>
            <a:ext cx="3122700" cy="2394600"/>
          </a:xfrm>
          <a:prstGeom prst="roundRect">
            <a:avLst>
              <a:gd fmla="val 10185" name="adj"/>
            </a:avLst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pic>
        <p:nvPicPr>
          <p:cNvPr id="157" name="Google Shape;157;p19"/>
          <p:cNvPicPr preferRelativeResize="0"/>
          <p:nvPr/>
        </p:nvPicPr>
        <p:blipFill rotWithShape="1">
          <a:blip r:embed="rId5">
            <a:alphaModFix/>
          </a:blip>
          <a:srcRect b="21347" l="30919" r="31792" t="25111"/>
          <a:stretch/>
        </p:blipFill>
        <p:spPr>
          <a:xfrm>
            <a:off x="4603825" y="2635562"/>
            <a:ext cx="2620800" cy="2117478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20"/>
          <p:cNvSpPr txBox="1"/>
          <p:nvPr>
            <p:ph idx="12" type="sldNum"/>
          </p:nvPr>
        </p:nvSpPr>
        <p:spPr>
          <a:xfrm>
            <a:off x="222245" y="4782578"/>
            <a:ext cx="313582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r>
              <a:rPr lang="en-US"/>
              <a:t> </a:t>
            </a:r>
            <a:endParaRPr/>
          </a:p>
        </p:txBody>
      </p:sp>
      <p:sp>
        <p:nvSpPr>
          <p:cNvPr id="163" name="Google Shape;163;p20"/>
          <p:cNvSpPr txBox="1"/>
          <p:nvPr/>
        </p:nvSpPr>
        <p:spPr>
          <a:xfrm>
            <a:off x="628650" y="1369225"/>
            <a:ext cx="4179900" cy="3174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45720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0066A1"/>
              </a:buClr>
              <a:buSzPts val="1800"/>
              <a:buFont typeface="Merriweather Sans"/>
              <a:buChar char="▸"/>
            </a:pPr>
            <a:r>
              <a:rPr lang="en-US" sz="165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Invented by Bell Labs in 1940s</a:t>
            </a:r>
            <a:endParaRPr sz="165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42900" lvl="1" marL="9144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66A1"/>
              </a:buClr>
              <a:buSzPts val="1800"/>
              <a:buFont typeface="Merriweather Sans"/>
              <a:buChar char="-"/>
            </a:pPr>
            <a:r>
              <a:rPr lang="en-US" sz="135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Only became compact, cheap after transistors </a:t>
            </a:r>
            <a:endParaRPr sz="135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429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66A1"/>
              </a:buClr>
              <a:buSzPts val="1800"/>
              <a:buFont typeface="Merriweather Sans"/>
              <a:buChar char="▸"/>
            </a:pPr>
            <a:r>
              <a:rPr lang="en-US" sz="165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Amplifies the difference between two inputs</a:t>
            </a:r>
            <a:endParaRPr sz="165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42900" lvl="1" marL="9144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66A1"/>
              </a:buClr>
              <a:buSzPts val="1800"/>
              <a:buFont typeface="Merriweather Sans"/>
              <a:buChar char="-"/>
            </a:pPr>
            <a:r>
              <a:rPr lang="en-US" sz="135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V</a:t>
            </a:r>
            <a:r>
              <a:rPr baseline="-25000" lang="en-US" sz="135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OUT</a:t>
            </a:r>
            <a:r>
              <a:rPr lang="en-US" sz="135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=A</a:t>
            </a:r>
            <a:r>
              <a:rPr baseline="-25000" lang="en-US" sz="135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OL</a:t>
            </a:r>
            <a:r>
              <a:rPr lang="en-US" sz="135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(V</a:t>
            </a:r>
            <a:r>
              <a:rPr baseline="-25000" lang="en-US" sz="135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+</a:t>
            </a:r>
            <a:r>
              <a:rPr lang="en-US" sz="135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-V</a:t>
            </a:r>
            <a:r>
              <a:rPr baseline="-25000" lang="en-US" sz="135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-</a:t>
            </a:r>
            <a:r>
              <a:rPr lang="en-US" sz="135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)</a:t>
            </a:r>
            <a:endParaRPr sz="135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42900" lvl="1" marL="9144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66A1"/>
              </a:buClr>
              <a:buSzPts val="1800"/>
              <a:buFont typeface="Merriweather Sans"/>
              <a:buChar char="-"/>
            </a:pPr>
            <a:r>
              <a:rPr lang="en-US" sz="135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V</a:t>
            </a:r>
            <a:r>
              <a:rPr baseline="-25000" lang="en-US" sz="135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OUT</a:t>
            </a:r>
            <a:r>
              <a:rPr lang="en-US" sz="135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limited by voltage supplied</a:t>
            </a:r>
            <a:endParaRPr sz="135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429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66A1"/>
              </a:buClr>
              <a:buSzPts val="1800"/>
              <a:buFont typeface="Merriweather Sans"/>
              <a:buChar char="▸"/>
            </a:pPr>
            <a:r>
              <a:rPr lang="en-US" sz="165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Comparators</a:t>
            </a:r>
            <a:endParaRPr sz="165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42900" lvl="1" marL="9144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66A1"/>
              </a:buClr>
              <a:buSzPts val="1800"/>
              <a:buFont typeface="Merriweather Sans"/>
              <a:buChar char="-"/>
            </a:pPr>
            <a:r>
              <a:rPr lang="en-US" sz="135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High-gain op-amp</a:t>
            </a:r>
            <a:endParaRPr sz="135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42900" lvl="1" marL="9144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66A1"/>
              </a:buClr>
              <a:buSzPts val="1800"/>
              <a:buFont typeface="Merriweather Sans"/>
              <a:buChar char="-"/>
            </a:pPr>
            <a:r>
              <a:rPr lang="en-US" sz="135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Returns digital signal based on inputs</a:t>
            </a:r>
            <a:endParaRPr sz="135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42900" lvl="2" marL="1371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66A1"/>
              </a:buClr>
              <a:buSzPts val="1800"/>
              <a:buChar char="•"/>
            </a:pPr>
            <a:r>
              <a:rPr lang="en-US" sz="135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V</a:t>
            </a:r>
            <a:r>
              <a:rPr baseline="-25000" lang="en-US" sz="135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+ </a:t>
            </a:r>
            <a:r>
              <a:rPr lang="en-US" sz="135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&gt; V</a:t>
            </a:r>
            <a:r>
              <a:rPr baseline="-25000" lang="en-US" sz="135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-</a:t>
            </a:r>
            <a:r>
              <a:rPr lang="en-US" sz="135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⇒ V</a:t>
            </a:r>
            <a:r>
              <a:rPr baseline="-25000" lang="en-US" sz="135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OUT </a:t>
            </a:r>
            <a:r>
              <a:rPr lang="en-US" sz="135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= 1</a:t>
            </a:r>
            <a:endParaRPr sz="135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42900" lvl="2" marL="1371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66A1"/>
              </a:buClr>
              <a:buSzPts val="1800"/>
              <a:buChar char="•"/>
            </a:pPr>
            <a:r>
              <a:rPr lang="en-US" sz="135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V</a:t>
            </a:r>
            <a:r>
              <a:rPr baseline="-25000" lang="en-US" sz="135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+ </a:t>
            </a:r>
            <a:r>
              <a:rPr lang="en-US" sz="135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&lt; V</a:t>
            </a:r>
            <a:r>
              <a:rPr baseline="-25000" lang="en-US" sz="135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-</a:t>
            </a:r>
            <a:r>
              <a:rPr lang="en-US" sz="135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⇒ V</a:t>
            </a:r>
            <a:r>
              <a:rPr baseline="-25000" lang="en-US" sz="135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OUT </a:t>
            </a:r>
            <a:r>
              <a:rPr lang="en-US" sz="135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= 0</a:t>
            </a:r>
            <a:endParaRPr sz="135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4" name="Google Shape;164;p20"/>
          <p:cNvSpPr txBox="1"/>
          <p:nvPr/>
        </p:nvSpPr>
        <p:spPr>
          <a:xfrm>
            <a:off x="679875" y="735237"/>
            <a:ext cx="7257300" cy="267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None/>
            </a:pPr>
            <a:r>
              <a:rPr b="1" i="1" lang="en-US" sz="1800">
                <a:solidFill>
                  <a:srgbClr val="01B4E3"/>
                </a:solidFill>
                <a:latin typeface="Calibri"/>
                <a:ea typeface="Calibri"/>
                <a:cs typeface="Calibri"/>
                <a:sym typeface="Calibri"/>
              </a:rPr>
              <a:t>Op-amps</a:t>
            </a:r>
            <a:endParaRPr b="1" i="1" sz="1800">
              <a:solidFill>
                <a:srgbClr val="01B4E3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5" name="Google Shape;165;p20"/>
          <p:cNvSpPr/>
          <p:nvPr/>
        </p:nvSpPr>
        <p:spPr>
          <a:xfrm>
            <a:off x="-875832" y="5106475"/>
            <a:ext cx="4131600" cy="529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t/>
            </a:r>
            <a:endParaRPr b="1" i="1" sz="10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6" name="Google Shape;166;p20"/>
          <p:cNvSpPr txBox="1"/>
          <p:nvPr/>
        </p:nvSpPr>
        <p:spPr>
          <a:xfrm>
            <a:off x="222245" y="4782578"/>
            <a:ext cx="3135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800">
                <a:solidFill>
                  <a:srgbClr val="0066A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800">
              <a:solidFill>
                <a:srgbClr val="0066A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7" name="Google Shape;167;p20"/>
          <p:cNvSpPr txBox="1"/>
          <p:nvPr/>
        </p:nvSpPr>
        <p:spPr>
          <a:xfrm>
            <a:off x="679875" y="124716"/>
            <a:ext cx="6634200" cy="6105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550">
                <a:solidFill>
                  <a:srgbClr val="0066A1"/>
                </a:solidFill>
                <a:latin typeface="Calibri"/>
                <a:ea typeface="Calibri"/>
                <a:cs typeface="Calibri"/>
                <a:sym typeface="Calibri"/>
              </a:rPr>
              <a:t>What is an amplifier</a:t>
            </a:r>
            <a:endParaRPr b="1" sz="2550">
              <a:solidFill>
                <a:srgbClr val="0066A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68" name="Google Shape;168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04813" y="2672088"/>
            <a:ext cx="2798926" cy="2110475"/>
          </a:xfrm>
          <a:prstGeom prst="rect">
            <a:avLst/>
          </a:prstGeom>
          <a:noFill/>
          <a:ln cap="flat" cmpd="sng" w="9525">
            <a:solidFill>
              <a:srgbClr val="44546A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169" name="Google Shape;169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510375" y="1090775"/>
            <a:ext cx="1493375" cy="1493375"/>
          </a:xfrm>
          <a:prstGeom prst="rect">
            <a:avLst/>
          </a:prstGeom>
          <a:noFill/>
          <a:ln cap="flat" cmpd="sng" w="9525">
            <a:solidFill>
              <a:srgbClr val="44546A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70" name="Google Shape;170;p20"/>
          <p:cNvSpPr txBox="1"/>
          <p:nvPr/>
        </p:nvSpPr>
        <p:spPr>
          <a:xfrm>
            <a:off x="-591300" y="1809475"/>
            <a:ext cx="2172900" cy="44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71" name="Google Shape;171;p2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204825" y="717688"/>
            <a:ext cx="1244325" cy="1866474"/>
          </a:xfrm>
          <a:prstGeom prst="rect">
            <a:avLst/>
          </a:prstGeom>
          <a:noFill/>
          <a:ln cap="flat" cmpd="sng" w="9525">
            <a:solidFill>
              <a:srgbClr val="44546A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72" name="Google Shape;172;p20"/>
          <p:cNvSpPr txBox="1"/>
          <p:nvPr/>
        </p:nvSpPr>
        <p:spPr>
          <a:xfrm>
            <a:off x="535750" y="4478700"/>
            <a:ext cx="3156000" cy="66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-US" sz="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Top Left: K2-W Op-Amp from Bell Labs</a:t>
            </a:r>
            <a:endParaRPr i="1" sz="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i="1" lang="en-US" sz="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Top Right: The UA741 started the trend of compact, cheap op-amps</a:t>
            </a:r>
            <a:endParaRPr i="1" sz="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i="1" lang="en-US" sz="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Bottom: Simplified pinout of an op-amp</a:t>
            </a:r>
            <a:endParaRPr i="1" sz="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8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21"/>
          <p:cNvSpPr txBox="1"/>
          <p:nvPr>
            <p:ph idx="12" type="sldNum"/>
          </p:nvPr>
        </p:nvSpPr>
        <p:spPr>
          <a:xfrm>
            <a:off x="222245" y="4782578"/>
            <a:ext cx="313500" cy="2739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r>
              <a:rPr lang="en-US"/>
              <a:t> </a:t>
            </a:r>
            <a:endParaRPr/>
          </a:p>
        </p:txBody>
      </p:sp>
      <p:sp>
        <p:nvSpPr>
          <p:cNvPr id="179" name="Google Shape;179;p21"/>
          <p:cNvSpPr/>
          <p:nvPr>
            <p:ph idx="3" type="pic"/>
          </p:nvPr>
        </p:nvSpPr>
        <p:spPr>
          <a:xfrm>
            <a:off x="627330" y="4557933"/>
            <a:ext cx="1665600" cy="5292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75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" name="Google Shape;180;p21"/>
          <p:cNvSpPr txBox="1"/>
          <p:nvPr/>
        </p:nvSpPr>
        <p:spPr>
          <a:xfrm>
            <a:off x="628650" y="1383325"/>
            <a:ext cx="4080300" cy="3174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45720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0066A1"/>
              </a:buClr>
              <a:buSzPts val="1800"/>
              <a:buFont typeface="Merriweather Sans"/>
              <a:buChar char="▸"/>
            </a:pPr>
            <a:r>
              <a:rPr lang="en-US" sz="165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Audio Amplification</a:t>
            </a:r>
            <a:endParaRPr sz="165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429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66A1"/>
              </a:buClr>
              <a:buSzPts val="1800"/>
              <a:buFont typeface="Merriweather Sans"/>
              <a:buChar char="▸"/>
            </a:pPr>
            <a:r>
              <a:rPr lang="en-US" sz="165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Oscillators</a:t>
            </a:r>
            <a:endParaRPr sz="165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429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66A1"/>
              </a:buClr>
              <a:buSzPts val="1800"/>
              <a:buFont typeface="Merriweather Sans"/>
              <a:buChar char="▸"/>
            </a:pPr>
            <a:r>
              <a:rPr lang="en-US" sz="165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Signal Generators</a:t>
            </a:r>
            <a:endParaRPr sz="165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429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66A1"/>
              </a:buClr>
              <a:buSzPts val="1800"/>
              <a:buFont typeface="Merriweather Sans"/>
              <a:buChar char="▸"/>
            </a:pPr>
            <a:r>
              <a:rPr lang="en-US" sz="165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Filters</a:t>
            </a:r>
            <a:endParaRPr sz="165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429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66A1"/>
              </a:buClr>
              <a:buSzPts val="1800"/>
              <a:buFont typeface="Merriweather Sans"/>
              <a:buChar char="▸"/>
            </a:pPr>
            <a:r>
              <a:rPr lang="en-US" sz="165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Analog to Digital Converters (ADCs)</a:t>
            </a:r>
            <a:endParaRPr sz="165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429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66A1"/>
              </a:buClr>
              <a:buSzPts val="1800"/>
              <a:buFont typeface="Merriweather Sans"/>
              <a:buChar char="▸"/>
            </a:pPr>
            <a:r>
              <a:rPr lang="en-US" sz="165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Digital to Analog Converters (DACs)</a:t>
            </a:r>
            <a:endParaRPr sz="165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429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66A1"/>
              </a:buClr>
              <a:buSzPts val="1800"/>
              <a:buFont typeface="Merriweather Sans"/>
              <a:buChar char="▸"/>
            </a:pPr>
            <a:r>
              <a:rPr lang="en-US" sz="165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And More!</a:t>
            </a:r>
            <a:endParaRPr sz="165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1" name="Google Shape;181;p21"/>
          <p:cNvSpPr/>
          <p:nvPr/>
        </p:nvSpPr>
        <p:spPr>
          <a:xfrm>
            <a:off x="627330" y="4557933"/>
            <a:ext cx="1665600" cy="529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None/>
            </a:pPr>
            <a:r>
              <a:t/>
            </a:r>
            <a:endParaRPr b="1" sz="10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2" name="Google Shape;182;p21"/>
          <p:cNvSpPr txBox="1"/>
          <p:nvPr/>
        </p:nvSpPr>
        <p:spPr>
          <a:xfrm>
            <a:off x="222245" y="4782578"/>
            <a:ext cx="3135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800">
                <a:solidFill>
                  <a:srgbClr val="0066A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800">
              <a:solidFill>
                <a:srgbClr val="0066A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3" name="Google Shape;183;p21"/>
          <p:cNvSpPr txBox="1"/>
          <p:nvPr/>
        </p:nvSpPr>
        <p:spPr>
          <a:xfrm>
            <a:off x="628650" y="263241"/>
            <a:ext cx="6634200" cy="6105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550">
                <a:solidFill>
                  <a:srgbClr val="0066A1"/>
                </a:solidFill>
                <a:latin typeface="Calibri"/>
                <a:ea typeface="Calibri"/>
                <a:cs typeface="Calibri"/>
                <a:sym typeface="Calibri"/>
              </a:rPr>
              <a:t>Applications</a:t>
            </a:r>
            <a:endParaRPr b="1" sz="2550">
              <a:solidFill>
                <a:srgbClr val="0066A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84" name="Google Shape;184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71600" y="1161224"/>
            <a:ext cx="2885675" cy="1702950"/>
          </a:xfrm>
          <a:prstGeom prst="rect">
            <a:avLst/>
          </a:prstGeom>
          <a:noFill/>
          <a:ln cap="flat" cmpd="sng" w="9525">
            <a:solidFill>
              <a:srgbClr val="44546A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185" name="Google Shape;185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402300" y="3041950"/>
            <a:ext cx="2465900" cy="1849425"/>
          </a:xfrm>
          <a:prstGeom prst="rect">
            <a:avLst/>
          </a:prstGeom>
          <a:noFill/>
          <a:ln cap="flat" cmpd="sng" w="9525">
            <a:solidFill>
              <a:srgbClr val="44546A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86" name="Google Shape;186;p21"/>
          <p:cNvSpPr txBox="1"/>
          <p:nvPr/>
        </p:nvSpPr>
        <p:spPr>
          <a:xfrm>
            <a:off x="598400" y="4490125"/>
            <a:ext cx="3156000" cy="66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-US" sz="800">
                <a:latin typeface="Calibri"/>
                <a:ea typeface="Calibri"/>
                <a:cs typeface="Calibri"/>
                <a:sym typeface="Calibri"/>
              </a:rPr>
              <a:t>Top Right: a stereo audio amplifier using two LM386 op amps</a:t>
            </a:r>
            <a:endParaRPr i="1" sz="8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-US" sz="800">
                <a:latin typeface="Calibri"/>
                <a:ea typeface="Calibri"/>
                <a:cs typeface="Calibri"/>
                <a:sym typeface="Calibri"/>
              </a:rPr>
              <a:t>Bottom Left: A Wien-Bridge Oscillator using an op-amp</a:t>
            </a:r>
            <a:endParaRPr i="1" sz="8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22"/>
          <p:cNvSpPr txBox="1"/>
          <p:nvPr>
            <p:ph idx="1" type="body"/>
          </p:nvPr>
        </p:nvSpPr>
        <p:spPr>
          <a:xfrm>
            <a:off x="628650" y="1425619"/>
            <a:ext cx="7192800" cy="31323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457200" rtl="0" algn="l">
              <a:spcBef>
                <a:spcPts val="750"/>
              </a:spcBef>
              <a:spcAft>
                <a:spcPts val="0"/>
              </a:spcAft>
              <a:buSzPts val="1800"/>
              <a:buChar char="▸"/>
            </a:pPr>
            <a:r>
              <a:rPr lang="en-US"/>
              <a:t>The LM4950 is designed for sound amplification</a:t>
            </a:r>
            <a:endParaRPr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-US"/>
              <a:t>‘power amplifier’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▸"/>
            </a:pPr>
            <a:r>
              <a:rPr lang="en-US"/>
              <a:t>Composed of two op-amps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▸"/>
            </a:pPr>
            <a:r>
              <a:rPr lang="en-US"/>
              <a:t>Two Vin and two Vout for left and right channels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▸"/>
            </a:pPr>
            <a:r>
              <a:rPr lang="en-US"/>
              <a:t>Class AB audio amplifier</a:t>
            </a:r>
            <a:endParaRPr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-US"/>
              <a:t>A: lower efficiency but highest sound fidelity</a:t>
            </a:r>
            <a:endParaRPr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-US"/>
              <a:t>B: higher efficiency but worse sound quality</a:t>
            </a:r>
            <a:endParaRPr/>
          </a:p>
        </p:txBody>
      </p:sp>
      <p:sp>
        <p:nvSpPr>
          <p:cNvPr id="193" name="Google Shape;193;p22"/>
          <p:cNvSpPr txBox="1"/>
          <p:nvPr>
            <p:ph idx="12" type="sldNum"/>
          </p:nvPr>
        </p:nvSpPr>
        <p:spPr>
          <a:xfrm>
            <a:off x="222245" y="4782578"/>
            <a:ext cx="313500" cy="2739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r>
              <a:rPr lang="en-US"/>
              <a:t> </a:t>
            </a:r>
            <a:endParaRPr/>
          </a:p>
        </p:txBody>
      </p:sp>
      <p:sp>
        <p:nvSpPr>
          <p:cNvPr id="194" name="Google Shape;194;p22"/>
          <p:cNvSpPr txBox="1"/>
          <p:nvPr>
            <p:ph type="title"/>
          </p:nvPr>
        </p:nvSpPr>
        <p:spPr>
          <a:xfrm>
            <a:off x="628650" y="263241"/>
            <a:ext cx="6634200" cy="6105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What IC are we using?</a:t>
            </a:r>
            <a:endParaRPr/>
          </a:p>
        </p:txBody>
      </p:sp>
      <p:sp>
        <p:nvSpPr>
          <p:cNvPr id="195" name="Google Shape;195;p22"/>
          <p:cNvSpPr txBox="1"/>
          <p:nvPr>
            <p:ph idx="2" type="body"/>
          </p:nvPr>
        </p:nvSpPr>
        <p:spPr>
          <a:xfrm>
            <a:off x="628600" y="933062"/>
            <a:ext cx="7257300" cy="267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en-US"/>
              <a:t>LM4950</a:t>
            </a:r>
            <a:endParaRPr/>
          </a:p>
        </p:txBody>
      </p:sp>
      <p:pic>
        <p:nvPicPr>
          <p:cNvPr id="196" name="Google Shape;196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04752" y="1835076"/>
            <a:ext cx="3017049" cy="2313400"/>
          </a:xfrm>
          <a:prstGeom prst="rect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197" name="Google Shape;197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292922" y="3368667"/>
            <a:ext cx="1665600" cy="1687808"/>
          </a:xfrm>
          <a:prstGeom prst="rect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23"/>
          <p:cNvSpPr txBox="1"/>
          <p:nvPr>
            <p:ph idx="1" type="body"/>
          </p:nvPr>
        </p:nvSpPr>
        <p:spPr>
          <a:xfrm>
            <a:off x="628650" y="1393600"/>
            <a:ext cx="2789100" cy="31323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457200" rtl="0" algn="l">
              <a:spcBef>
                <a:spcPts val="750"/>
              </a:spcBef>
              <a:spcAft>
                <a:spcPts val="0"/>
              </a:spcAft>
              <a:buSzPts val="1800"/>
              <a:buChar char="▸"/>
            </a:pPr>
            <a:r>
              <a:rPr lang="en-US"/>
              <a:t>The LM4950 is permanently configured for an inverting amplifier design!</a:t>
            </a:r>
            <a:endParaRPr/>
          </a:p>
          <a:p>
            <a:pPr indent="0" lvl="0" marL="457200" rtl="0" algn="l">
              <a:spcBef>
                <a:spcPts val="75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4" name="Google Shape;204;p23"/>
          <p:cNvSpPr txBox="1"/>
          <p:nvPr>
            <p:ph idx="12" type="sldNum"/>
          </p:nvPr>
        </p:nvSpPr>
        <p:spPr>
          <a:xfrm>
            <a:off x="222245" y="4782578"/>
            <a:ext cx="313500" cy="2739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r>
              <a:rPr lang="en-US"/>
              <a:t> </a:t>
            </a:r>
            <a:endParaRPr/>
          </a:p>
        </p:txBody>
      </p:sp>
      <p:sp>
        <p:nvSpPr>
          <p:cNvPr id="205" name="Google Shape;205;p23"/>
          <p:cNvSpPr txBox="1"/>
          <p:nvPr>
            <p:ph type="title"/>
          </p:nvPr>
        </p:nvSpPr>
        <p:spPr>
          <a:xfrm>
            <a:off x="628650" y="263241"/>
            <a:ext cx="6634200" cy="6105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Circuit Overview</a:t>
            </a:r>
            <a:endParaRPr/>
          </a:p>
        </p:txBody>
      </p:sp>
      <p:sp>
        <p:nvSpPr>
          <p:cNvPr id="206" name="Google Shape;206;p23"/>
          <p:cNvSpPr/>
          <p:nvPr>
            <p:ph idx="3" type="pic"/>
          </p:nvPr>
        </p:nvSpPr>
        <p:spPr>
          <a:xfrm>
            <a:off x="627330" y="4557933"/>
            <a:ext cx="1665600" cy="5292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75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07" name="Google Shape;207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84650" y="1473050"/>
            <a:ext cx="5456949" cy="2973399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208" name="Google Shape;208;p23"/>
          <p:cNvSpPr txBox="1"/>
          <p:nvPr>
            <p:ph idx="1" type="body"/>
          </p:nvPr>
        </p:nvSpPr>
        <p:spPr>
          <a:xfrm>
            <a:off x="628650" y="2384775"/>
            <a:ext cx="2789100" cy="3069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457200" rtl="0" algn="l">
              <a:spcBef>
                <a:spcPts val="750"/>
              </a:spcBef>
              <a:spcAft>
                <a:spcPts val="0"/>
              </a:spcAft>
              <a:buSzPts val="1800"/>
              <a:buChar char="▸"/>
            </a:pPr>
            <a:r>
              <a:rPr lang="en-US"/>
              <a:t>Why would it be configured this way?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Theme 1">
  <a:themeElements>
    <a:clrScheme name="Office Them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